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5"/>
  </p:sldMasterIdLst>
  <p:notesMasterIdLst>
    <p:notesMasterId r:id="rId7"/>
  </p:notesMasterIdLst>
  <p:sldIdLst>
    <p:sldId id="256" r:id="rId6"/>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8" roundtripDataSignature="AMtx7miDGsYzomDk1tXJJU6b0I8vxQpfzw=="/>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940" y="48"/>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customschemas.google.com/relationships/presentationmetadata" Target="metadata"/><Relationship Id="rId13"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theme" Target="theme/theme1.xml"/><Relationship Id="rId5" Type="http://schemas.openxmlformats.org/officeDocument/2006/relationships/slideMaster" Target="slideMasters/slideMaster1.xml"/><Relationship Id="rId10" Type="http://schemas.openxmlformats.org/officeDocument/2006/relationships/viewProps" Target="viewProps.xml"/><Relationship Id="rId4" Type="http://schemas.openxmlformats.org/officeDocument/2006/relationships/customXml" Target="../customXml/item4.xml"/><Relationship Id="rId9"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r J Emery" userId="8169d074-17de-4d19-9364-bbb0e0ce82b1" providerId="ADAL" clId="{B5AA95EE-0BA0-40CB-B92F-DDBF9F79D1B5}"/>
    <pc:docChg chg="custSel modSld">
      <pc:chgData name="Mr J Emery" userId="8169d074-17de-4d19-9364-bbb0e0ce82b1" providerId="ADAL" clId="{B5AA95EE-0BA0-40CB-B92F-DDBF9F79D1B5}" dt="2023-10-11T21:57:06.759" v="1376" actId="14100"/>
      <pc:docMkLst>
        <pc:docMk/>
      </pc:docMkLst>
      <pc:sldChg chg="addSp delSp modSp mod">
        <pc:chgData name="Mr J Emery" userId="8169d074-17de-4d19-9364-bbb0e0ce82b1" providerId="ADAL" clId="{B5AA95EE-0BA0-40CB-B92F-DDBF9F79D1B5}" dt="2023-10-11T21:57:06.759" v="1376" actId="14100"/>
        <pc:sldMkLst>
          <pc:docMk/>
          <pc:sldMk cId="0" sldId="256"/>
        </pc:sldMkLst>
        <pc:spChg chg="mod">
          <ac:chgData name="Mr J Emery" userId="8169d074-17de-4d19-9364-bbb0e0ce82b1" providerId="ADAL" clId="{B5AA95EE-0BA0-40CB-B92F-DDBF9F79D1B5}" dt="2023-10-11T21:52:52.764" v="1343" actId="14100"/>
          <ac:spMkLst>
            <pc:docMk/>
            <pc:sldMk cId="0" sldId="256"/>
            <ac:spMk id="59" creationId="{00000000-0000-0000-0000-000000000000}"/>
          </ac:spMkLst>
        </pc:spChg>
        <pc:spChg chg="mod">
          <ac:chgData name="Mr J Emery" userId="8169d074-17de-4d19-9364-bbb0e0ce82b1" providerId="ADAL" clId="{B5AA95EE-0BA0-40CB-B92F-DDBF9F79D1B5}" dt="2023-10-11T21:54:16.103" v="1370" actId="14100"/>
          <ac:spMkLst>
            <pc:docMk/>
            <pc:sldMk cId="0" sldId="256"/>
            <ac:spMk id="67" creationId="{00000000-0000-0000-0000-000000000000}"/>
          </ac:spMkLst>
        </pc:spChg>
        <pc:spChg chg="mod">
          <ac:chgData name="Mr J Emery" userId="8169d074-17de-4d19-9364-bbb0e0ce82b1" providerId="ADAL" clId="{B5AA95EE-0BA0-40CB-B92F-DDBF9F79D1B5}" dt="2023-10-11T21:42:35.570" v="776" actId="14100"/>
          <ac:spMkLst>
            <pc:docMk/>
            <pc:sldMk cId="0" sldId="256"/>
            <ac:spMk id="68" creationId="{00000000-0000-0000-0000-000000000000}"/>
          </ac:spMkLst>
        </pc:spChg>
        <pc:spChg chg="mod">
          <ac:chgData name="Mr J Emery" userId="8169d074-17de-4d19-9364-bbb0e0ce82b1" providerId="ADAL" clId="{B5AA95EE-0BA0-40CB-B92F-DDBF9F79D1B5}" dt="2023-10-11T21:50:38.290" v="1227" actId="20577"/>
          <ac:spMkLst>
            <pc:docMk/>
            <pc:sldMk cId="0" sldId="256"/>
            <ac:spMk id="69" creationId="{00000000-0000-0000-0000-000000000000}"/>
          </ac:spMkLst>
        </pc:spChg>
        <pc:spChg chg="mod">
          <ac:chgData name="Mr J Emery" userId="8169d074-17de-4d19-9364-bbb0e0ce82b1" providerId="ADAL" clId="{B5AA95EE-0BA0-40CB-B92F-DDBF9F79D1B5}" dt="2023-10-11T21:56:42.792" v="1372" actId="14100"/>
          <ac:spMkLst>
            <pc:docMk/>
            <pc:sldMk cId="0" sldId="256"/>
            <ac:spMk id="71" creationId="{00000000-0000-0000-0000-000000000000}"/>
          </ac:spMkLst>
        </pc:spChg>
        <pc:spChg chg="mod">
          <ac:chgData name="Mr J Emery" userId="8169d074-17de-4d19-9364-bbb0e0ce82b1" providerId="ADAL" clId="{B5AA95EE-0BA0-40CB-B92F-DDBF9F79D1B5}" dt="2023-10-11T21:56:50.702" v="1373" actId="14100"/>
          <ac:spMkLst>
            <pc:docMk/>
            <pc:sldMk cId="0" sldId="256"/>
            <ac:spMk id="72" creationId="{00000000-0000-0000-0000-000000000000}"/>
          </ac:spMkLst>
        </pc:spChg>
        <pc:spChg chg="mod">
          <ac:chgData name="Mr J Emery" userId="8169d074-17de-4d19-9364-bbb0e0ce82b1" providerId="ADAL" clId="{B5AA95EE-0BA0-40CB-B92F-DDBF9F79D1B5}" dt="2023-10-11T21:57:02.051" v="1375" actId="14100"/>
          <ac:spMkLst>
            <pc:docMk/>
            <pc:sldMk cId="0" sldId="256"/>
            <ac:spMk id="73" creationId="{00000000-0000-0000-0000-000000000000}"/>
          </ac:spMkLst>
        </pc:spChg>
        <pc:spChg chg="mod">
          <ac:chgData name="Mr J Emery" userId="8169d074-17de-4d19-9364-bbb0e0ce82b1" providerId="ADAL" clId="{B5AA95EE-0BA0-40CB-B92F-DDBF9F79D1B5}" dt="2023-10-11T21:57:06.759" v="1376" actId="14100"/>
          <ac:spMkLst>
            <pc:docMk/>
            <pc:sldMk cId="0" sldId="256"/>
            <ac:spMk id="74" creationId="{00000000-0000-0000-0000-000000000000}"/>
          </ac:spMkLst>
        </pc:spChg>
        <pc:spChg chg="mod">
          <ac:chgData name="Mr J Emery" userId="8169d074-17de-4d19-9364-bbb0e0ce82b1" providerId="ADAL" clId="{B5AA95EE-0BA0-40CB-B92F-DDBF9F79D1B5}" dt="2023-10-11T21:56:55.976" v="1374" actId="14100"/>
          <ac:spMkLst>
            <pc:docMk/>
            <pc:sldMk cId="0" sldId="256"/>
            <ac:spMk id="75" creationId="{00000000-0000-0000-0000-000000000000}"/>
          </ac:spMkLst>
        </pc:spChg>
        <pc:picChg chg="del">
          <ac:chgData name="Mr J Emery" userId="8169d074-17de-4d19-9364-bbb0e0ce82b1" providerId="ADAL" clId="{B5AA95EE-0BA0-40CB-B92F-DDBF9F79D1B5}" dt="2023-10-11T16:08:02.303" v="177" actId="478"/>
          <ac:picMkLst>
            <pc:docMk/>
            <pc:sldMk cId="0" sldId="256"/>
            <ac:picMk id="61" creationId="{00000000-0000-0000-0000-000000000000}"/>
          </ac:picMkLst>
        </pc:picChg>
        <pc:picChg chg="add mod">
          <ac:chgData name="Mr J Emery" userId="8169d074-17de-4d19-9364-bbb0e0ce82b1" providerId="ADAL" clId="{B5AA95EE-0BA0-40CB-B92F-DDBF9F79D1B5}" dt="2023-10-11T16:09:25.614" v="179" actId="1076"/>
          <ac:picMkLst>
            <pc:docMk/>
            <pc:sldMk cId="0" sldId="256"/>
            <ac:picMk id="1026" creationId="{F3374C94-A495-78A8-B869-2BECA3C6E14C}"/>
          </ac:picMkLst>
        </pc:picChg>
      </pc:sldChg>
    </pc:docChg>
  </pc:docChgLst>
  <pc:docChgLst>
    <pc:chgData name="Miss C Marston" userId="0e3a8027-fd01-4315-b345-39341873d6f8" providerId="ADAL" clId="{239B7E58-DB96-4FDC-B75F-E712910FA5DA}"/>
    <pc:docChg chg="undo custSel modSld">
      <pc:chgData name="Miss C Marston" userId="0e3a8027-fd01-4315-b345-39341873d6f8" providerId="ADAL" clId="{239B7E58-DB96-4FDC-B75F-E712910FA5DA}" dt="2023-11-08T20:56:04.915" v="1960" actId="255"/>
      <pc:docMkLst>
        <pc:docMk/>
      </pc:docMkLst>
      <pc:sldChg chg="delSp modSp mod">
        <pc:chgData name="Miss C Marston" userId="0e3a8027-fd01-4315-b345-39341873d6f8" providerId="ADAL" clId="{239B7E58-DB96-4FDC-B75F-E712910FA5DA}" dt="2023-11-08T20:56:04.915" v="1960" actId="255"/>
        <pc:sldMkLst>
          <pc:docMk/>
          <pc:sldMk cId="0" sldId="256"/>
        </pc:sldMkLst>
        <pc:spChg chg="mod">
          <ac:chgData name="Miss C Marston" userId="0e3a8027-fd01-4315-b345-39341873d6f8" providerId="ADAL" clId="{239B7E58-DB96-4FDC-B75F-E712910FA5DA}" dt="2023-11-08T20:00:15.614" v="17" actId="255"/>
          <ac:spMkLst>
            <pc:docMk/>
            <pc:sldMk cId="0" sldId="256"/>
            <ac:spMk id="53" creationId="{00000000-0000-0000-0000-000000000000}"/>
          </ac:spMkLst>
        </pc:spChg>
        <pc:spChg chg="mod">
          <ac:chgData name="Miss C Marston" userId="0e3a8027-fd01-4315-b345-39341873d6f8" providerId="ADAL" clId="{239B7E58-DB96-4FDC-B75F-E712910FA5DA}" dt="2023-11-08T19:54:28.702" v="13" actId="255"/>
          <ac:spMkLst>
            <pc:docMk/>
            <pc:sldMk cId="0" sldId="256"/>
            <ac:spMk id="55" creationId="{00000000-0000-0000-0000-000000000000}"/>
          </ac:spMkLst>
        </pc:spChg>
        <pc:spChg chg="mod">
          <ac:chgData name="Miss C Marston" userId="0e3a8027-fd01-4315-b345-39341873d6f8" providerId="ADAL" clId="{239B7E58-DB96-4FDC-B75F-E712910FA5DA}" dt="2023-11-08T19:53:00.716" v="9" actId="255"/>
          <ac:spMkLst>
            <pc:docMk/>
            <pc:sldMk cId="0" sldId="256"/>
            <ac:spMk id="56" creationId="{00000000-0000-0000-0000-000000000000}"/>
          </ac:spMkLst>
        </pc:spChg>
        <pc:spChg chg="mod">
          <ac:chgData name="Miss C Marston" userId="0e3a8027-fd01-4315-b345-39341873d6f8" providerId="ADAL" clId="{239B7E58-DB96-4FDC-B75F-E712910FA5DA}" dt="2023-11-08T19:57:24.230" v="14" actId="20577"/>
          <ac:spMkLst>
            <pc:docMk/>
            <pc:sldMk cId="0" sldId="256"/>
            <ac:spMk id="57" creationId="{00000000-0000-0000-0000-000000000000}"/>
          </ac:spMkLst>
        </pc:spChg>
        <pc:spChg chg="mod">
          <ac:chgData name="Miss C Marston" userId="0e3a8027-fd01-4315-b345-39341873d6f8" providerId="ADAL" clId="{239B7E58-DB96-4FDC-B75F-E712910FA5DA}" dt="2023-11-08T20:01:32.576" v="20" actId="255"/>
          <ac:spMkLst>
            <pc:docMk/>
            <pc:sldMk cId="0" sldId="256"/>
            <ac:spMk id="58" creationId="{00000000-0000-0000-0000-000000000000}"/>
          </ac:spMkLst>
        </pc:spChg>
        <pc:spChg chg="del mod">
          <ac:chgData name="Miss C Marston" userId="0e3a8027-fd01-4315-b345-39341873d6f8" providerId="ADAL" clId="{239B7E58-DB96-4FDC-B75F-E712910FA5DA}" dt="2023-11-08T19:53:04.230" v="11"/>
          <ac:spMkLst>
            <pc:docMk/>
            <pc:sldMk cId="0" sldId="256"/>
            <ac:spMk id="63" creationId="{00000000-0000-0000-0000-000000000000}"/>
          </ac:spMkLst>
        </pc:spChg>
        <pc:spChg chg="mod">
          <ac:chgData name="Miss C Marston" userId="0e3a8027-fd01-4315-b345-39341873d6f8" providerId="ADAL" clId="{239B7E58-DB96-4FDC-B75F-E712910FA5DA}" dt="2023-11-08T20:24:21.855" v="829" actId="255"/>
          <ac:spMkLst>
            <pc:docMk/>
            <pc:sldMk cId="0" sldId="256"/>
            <ac:spMk id="67" creationId="{00000000-0000-0000-0000-000000000000}"/>
          </ac:spMkLst>
        </pc:spChg>
        <pc:spChg chg="mod">
          <ac:chgData name="Miss C Marston" userId="0e3a8027-fd01-4315-b345-39341873d6f8" providerId="ADAL" clId="{239B7E58-DB96-4FDC-B75F-E712910FA5DA}" dt="2023-11-08T20:56:04.915" v="1960" actId="255"/>
          <ac:spMkLst>
            <pc:docMk/>
            <pc:sldMk cId="0" sldId="256"/>
            <ac:spMk id="68" creationId="{00000000-0000-0000-0000-000000000000}"/>
          </ac:spMkLst>
        </pc:spChg>
        <pc:spChg chg="mod">
          <ac:chgData name="Miss C Marston" userId="0e3a8027-fd01-4315-b345-39341873d6f8" providerId="ADAL" clId="{239B7E58-DB96-4FDC-B75F-E712910FA5DA}" dt="2023-11-08T20:51:30.986" v="1758" actId="20577"/>
          <ac:spMkLst>
            <pc:docMk/>
            <pc:sldMk cId="0" sldId="256"/>
            <ac:spMk id="69" creationId="{00000000-0000-0000-0000-000000000000}"/>
          </ac:spMkLst>
        </pc:spChg>
        <pc:spChg chg="mod">
          <ac:chgData name="Miss C Marston" userId="0e3a8027-fd01-4315-b345-39341873d6f8" providerId="ADAL" clId="{239B7E58-DB96-4FDC-B75F-E712910FA5DA}" dt="2023-11-08T20:32:48.923" v="835"/>
          <ac:spMkLst>
            <pc:docMk/>
            <pc:sldMk cId="0" sldId="256"/>
            <ac:spMk id="70" creationId="{00000000-0000-0000-0000-000000000000}"/>
          </ac:spMkLst>
        </pc:spChg>
        <pc:spChg chg="mod">
          <ac:chgData name="Miss C Marston" userId="0e3a8027-fd01-4315-b345-39341873d6f8" providerId="ADAL" clId="{239B7E58-DB96-4FDC-B75F-E712910FA5DA}" dt="2023-11-08T20:37:54.152" v="856" actId="255"/>
          <ac:spMkLst>
            <pc:docMk/>
            <pc:sldMk cId="0" sldId="256"/>
            <ac:spMk id="71" creationId="{00000000-0000-0000-0000-000000000000}"/>
          </ac:spMkLst>
        </pc:spChg>
        <pc:spChg chg="mod">
          <ac:chgData name="Miss C Marston" userId="0e3a8027-fd01-4315-b345-39341873d6f8" providerId="ADAL" clId="{239B7E58-DB96-4FDC-B75F-E712910FA5DA}" dt="2023-11-08T20:33:22.072" v="837" actId="255"/>
          <ac:spMkLst>
            <pc:docMk/>
            <pc:sldMk cId="0" sldId="256"/>
            <ac:spMk id="72" creationId="{00000000-0000-0000-0000-000000000000}"/>
          </ac:spMkLst>
        </pc:spChg>
        <pc:spChg chg="mod">
          <ac:chgData name="Miss C Marston" userId="0e3a8027-fd01-4315-b345-39341873d6f8" providerId="ADAL" clId="{239B7E58-DB96-4FDC-B75F-E712910FA5DA}" dt="2023-11-08T20:35:28.479" v="852" actId="1076"/>
          <ac:spMkLst>
            <pc:docMk/>
            <pc:sldMk cId="0" sldId="256"/>
            <ac:spMk id="73" creationId="{00000000-0000-0000-0000-000000000000}"/>
          </ac:spMkLst>
        </pc:spChg>
        <pc:spChg chg="mod">
          <ac:chgData name="Miss C Marston" userId="0e3a8027-fd01-4315-b345-39341873d6f8" providerId="ADAL" clId="{239B7E58-DB96-4FDC-B75F-E712910FA5DA}" dt="2023-11-08T20:36:50.617" v="853"/>
          <ac:spMkLst>
            <pc:docMk/>
            <pc:sldMk cId="0" sldId="256"/>
            <ac:spMk id="74" creationId="{00000000-0000-0000-0000-000000000000}"/>
          </ac:spMkLst>
        </pc:spChg>
        <pc:spChg chg="mod">
          <ac:chgData name="Miss C Marston" userId="0e3a8027-fd01-4315-b345-39341873d6f8" providerId="ADAL" clId="{239B7E58-DB96-4FDC-B75F-E712910FA5DA}" dt="2023-11-08T20:34:27.179" v="844" actId="14100"/>
          <ac:spMkLst>
            <pc:docMk/>
            <pc:sldMk cId="0" sldId="256"/>
            <ac:spMk id="75" creationId="{00000000-0000-0000-0000-000000000000}"/>
          </ac:spMkLst>
        </pc:spChg>
      </pc:sldChg>
    </pc:docChg>
  </pc:docChgLst>
  <pc:docChgLst>
    <pc:chgData name="Mrs K Hiatt" userId="S::khiatt@thomasrussell-junior.staffs.sch.uk::180c46c1-fd7c-4d14-9163-b737a48ba335" providerId="AD" clId="Web-{80EAEBC9-C147-2E8D-AAA6-06568540DB77}"/>
    <pc:docChg chg="modSld">
      <pc:chgData name="Mrs K Hiatt" userId="S::khiatt@thomasrussell-junior.staffs.sch.uk::180c46c1-fd7c-4d14-9163-b737a48ba335" providerId="AD" clId="Web-{80EAEBC9-C147-2E8D-AAA6-06568540DB77}" dt="2023-11-05T22:58:13.379" v="1" actId="1076"/>
      <pc:docMkLst>
        <pc:docMk/>
      </pc:docMkLst>
      <pc:sldChg chg="modSp">
        <pc:chgData name="Mrs K Hiatt" userId="S::khiatt@thomasrussell-junior.staffs.sch.uk::180c46c1-fd7c-4d14-9163-b737a48ba335" providerId="AD" clId="Web-{80EAEBC9-C147-2E8D-AAA6-06568540DB77}" dt="2023-11-05T22:58:13.379" v="1" actId="1076"/>
        <pc:sldMkLst>
          <pc:docMk/>
          <pc:sldMk cId="0" sldId="256"/>
        </pc:sldMkLst>
        <pc:spChg chg="mod">
          <ac:chgData name="Mrs K Hiatt" userId="S::khiatt@thomasrussell-junior.staffs.sch.uk::180c46c1-fd7c-4d14-9163-b737a48ba335" providerId="AD" clId="Web-{80EAEBC9-C147-2E8D-AAA6-06568540DB77}" dt="2023-11-05T22:58:13.379" v="1" actId="1076"/>
          <ac:spMkLst>
            <pc:docMk/>
            <pc:sldMk cId="0" sldId="256"/>
            <ac:spMk id="69" creationId="{00000000-0000-0000-0000-000000000000}"/>
          </ac:spMkLst>
        </pc:spChg>
      </pc:sldChg>
    </pc:docChg>
  </pc:docChgLst>
  <pc:docChgLst>
    <pc:chgData name="Miss C Marston" userId="0e3a8027-fd01-4315-b345-39341873d6f8" providerId="ADAL" clId="{A6D2AE0E-0C82-4842-AF33-EB7174F43E23}"/>
    <pc:docChg chg="undo custSel modSld">
      <pc:chgData name="Miss C Marston" userId="0e3a8027-fd01-4315-b345-39341873d6f8" providerId="ADAL" clId="{A6D2AE0E-0C82-4842-AF33-EB7174F43E23}" dt="2023-11-06T10:48:33.979" v="18" actId="20577"/>
      <pc:docMkLst>
        <pc:docMk/>
      </pc:docMkLst>
      <pc:sldChg chg="modSp mod">
        <pc:chgData name="Miss C Marston" userId="0e3a8027-fd01-4315-b345-39341873d6f8" providerId="ADAL" clId="{A6D2AE0E-0C82-4842-AF33-EB7174F43E23}" dt="2023-11-06T10:48:33.979" v="18" actId="20577"/>
        <pc:sldMkLst>
          <pc:docMk/>
          <pc:sldMk cId="0" sldId="256"/>
        </pc:sldMkLst>
        <pc:spChg chg="mod">
          <ac:chgData name="Miss C Marston" userId="0e3a8027-fd01-4315-b345-39341873d6f8" providerId="ADAL" clId="{A6D2AE0E-0C82-4842-AF33-EB7174F43E23}" dt="2023-11-06T10:48:33.979" v="18" actId="20577"/>
          <ac:spMkLst>
            <pc:docMk/>
            <pc:sldMk cId="0" sldId="256"/>
            <ac:spMk id="59" creationId="{00000000-0000-0000-0000-000000000000}"/>
          </ac:spMkLst>
        </pc:spChg>
        <pc:spChg chg="mod">
          <ac:chgData name="Miss C Marston" userId="0e3a8027-fd01-4315-b345-39341873d6f8" providerId="ADAL" clId="{A6D2AE0E-0C82-4842-AF33-EB7174F43E23}" dt="2023-11-06T10:48:21.927" v="4" actId="20577"/>
          <ac:spMkLst>
            <pc:docMk/>
            <pc:sldMk cId="0" sldId="256"/>
            <ac:spMk id="60"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
        <p:cNvGrpSpPr/>
        <p:nvPr/>
      </p:nvGrpSpPr>
      <p:grpSpPr>
        <a:xfrm>
          <a:off x="0" y="0"/>
          <a:ext cx="0" cy="0"/>
          <a:chOff x="0" y="0"/>
          <a:chExt cx="0" cy="0"/>
        </a:xfrm>
      </p:grpSpPr>
      <p:sp>
        <p:nvSpPr>
          <p:cNvPr id="47" name="Google Shape;47;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8" name="Google Shape;48;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3"/>
          <p:cNvSpPr txBox="1">
            <a:spLocks noGrp="1"/>
          </p:cNvSpPr>
          <p:nvPr>
            <p:ph type="ctrTitle"/>
          </p:nvPr>
        </p:nvSpPr>
        <p:spPr>
          <a:xfrm>
            <a:off x="311708" y="744575"/>
            <a:ext cx="8520600" cy="20526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a:endParaRPr/>
          </a:p>
        </p:txBody>
      </p:sp>
      <p:sp>
        <p:nvSpPr>
          <p:cNvPr id="11" name="Google Shape;11;p3"/>
          <p:cNvSpPr txBox="1">
            <a:spLocks noGrp="1"/>
          </p:cNvSpPr>
          <p:nvPr>
            <p:ph type="subTitle" idx="1"/>
          </p:nvPr>
        </p:nvSpPr>
        <p:spPr>
          <a:xfrm>
            <a:off x="311700" y="2834125"/>
            <a:ext cx="8520600" cy="792600"/>
          </a:xfrm>
          <a:prstGeom prst="rect">
            <a:avLst/>
          </a:prstGeom>
          <a:noFill/>
          <a:ln>
            <a:noFill/>
          </a:ln>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4"/>
          <p:cNvSpPr txBox="1">
            <a:spLocks noGrp="1"/>
          </p:cNvSpPr>
          <p:nvPr>
            <p:ph type="title"/>
          </p:nvPr>
        </p:nvSpPr>
        <p:spPr>
          <a:xfrm>
            <a:off x="311700" y="2150850"/>
            <a:ext cx="8520600" cy="841800"/>
          </a:xfrm>
          <a:prstGeom prst="rect">
            <a:avLst/>
          </a:prstGeom>
          <a:noFill/>
          <a:ln>
            <a:noFill/>
          </a:ln>
        </p:spPr>
        <p:txBody>
          <a:bodyPr spcFirstLastPara="1" wrap="square" lIns="91425" tIns="91425" rIns="91425" bIns="91425" anchor="ctr" anchorCtr="0">
            <a:norm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a:endParaRPr/>
          </a:p>
        </p:txBody>
      </p:sp>
      <p:sp>
        <p:nvSpPr>
          <p:cNvPr id="15" name="Google Shape;15;p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16"/>
        <p:cNvGrpSpPr/>
        <p:nvPr/>
      </p:nvGrpSpPr>
      <p:grpSpPr>
        <a:xfrm>
          <a:off x="0" y="0"/>
          <a:ext cx="0" cy="0"/>
          <a:chOff x="0" y="0"/>
          <a:chExt cx="0" cy="0"/>
        </a:xfrm>
      </p:grpSpPr>
      <p:sp>
        <p:nvSpPr>
          <p:cNvPr id="17" name="Google Shape;17;p5"/>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8" name="Google Shape;18;p5"/>
          <p:cNvSpPr txBox="1">
            <a:spLocks noGrp="1"/>
          </p:cNvSpPr>
          <p:nvPr>
            <p:ph type="body" idx="1"/>
          </p:nvPr>
        </p:nvSpPr>
        <p:spPr>
          <a:xfrm>
            <a:off x="311700" y="1152475"/>
            <a:ext cx="3999900" cy="3416400"/>
          </a:xfrm>
          <a:prstGeom prst="rect">
            <a:avLst/>
          </a:prstGeom>
          <a:noFill/>
          <a:ln>
            <a:noFill/>
          </a:ln>
        </p:spPr>
        <p:txBody>
          <a:bodyPr spcFirstLastPara="1" wrap="square" lIns="91425" tIns="91425" rIns="91425" bIns="91425" anchor="t" anchorCtr="0">
            <a:normAutofit/>
          </a:bodyPr>
          <a:lstStyle>
            <a:lvl1pPr marL="457200" lvl="0" indent="-317500" algn="l">
              <a:lnSpc>
                <a:spcPct val="115000"/>
              </a:lnSpc>
              <a:spcBef>
                <a:spcPts val="0"/>
              </a:spcBef>
              <a:spcAft>
                <a:spcPts val="0"/>
              </a:spcAft>
              <a:buSzPts val="1400"/>
              <a:buChar char="●"/>
              <a:defRPr sz="1400"/>
            </a:lvl1pPr>
            <a:lvl2pPr marL="914400" lvl="1" indent="-304800" algn="l">
              <a:lnSpc>
                <a:spcPct val="115000"/>
              </a:lnSpc>
              <a:spcBef>
                <a:spcPts val="0"/>
              </a:spcBef>
              <a:spcAft>
                <a:spcPts val="0"/>
              </a:spcAft>
              <a:buSzPts val="1200"/>
              <a:buChar char="○"/>
              <a:defRPr sz="1200"/>
            </a:lvl2pPr>
            <a:lvl3pPr marL="1371600" lvl="2" indent="-304800" algn="l">
              <a:lnSpc>
                <a:spcPct val="115000"/>
              </a:lnSpc>
              <a:spcBef>
                <a:spcPts val="0"/>
              </a:spcBef>
              <a:spcAft>
                <a:spcPts val="0"/>
              </a:spcAft>
              <a:buSzPts val="1200"/>
              <a:buChar char="■"/>
              <a:defRPr sz="1200"/>
            </a:lvl3pPr>
            <a:lvl4pPr marL="1828800" lvl="3" indent="-304800" algn="l">
              <a:lnSpc>
                <a:spcPct val="115000"/>
              </a:lnSpc>
              <a:spcBef>
                <a:spcPts val="0"/>
              </a:spcBef>
              <a:spcAft>
                <a:spcPts val="0"/>
              </a:spcAft>
              <a:buSzPts val="1200"/>
              <a:buChar char="●"/>
              <a:defRPr sz="1200"/>
            </a:lvl4pPr>
            <a:lvl5pPr marL="2286000" lvl="4" indent="-304800" algn="l">
              <a:lnSpc>
                <a:spcPct val="115000"/>
              </a:lnSpc>
              <a:spcBef>
                <a:spcPts val="0"/>
              </a:spcBef>
              <a:spcAft>
                <a:spcPts val="0"/>
              </a:spcAft>
              <a:buSzPts val="1200"/>
              <a:buChar char="○"/>
              <a:defRPr sz="1200"/>
            </a:lvl5pPr>
            <a:lvl6pPr marL="2743200" lvl="5" indent="-304800" algn="l">
              <a:lnSpc>
                <a:spcPct val="115000"/>
              </a:lnSpc>
              <a:spcBef>
                <a:spcPts val="0"/>
              </a:spcBef>
              <a:spcAft>
                <a:spcPts val="0"/>
              </a:spcAft>
              <a:buSzPts val="1200"/>
              <a:buChar char="■"/>
              <a:defRPr sz="1200"/>
            </a:lvl6pPr>
            <a:lvl7pPr marL="3200400" lvl="6" indent="-304800" algn="l">
              <a:lnSpc>
                <a:spcPct val="115000"/>
              </a:lnSpc>
              <a:spcBef>
                <a:spcPts val="0"/>
              </a:spcBef>
              <a:spcAft>
                <a:spcPts val="0"/>
              </a:spcAft>
              <a:buSzPts val="1200"/>
              <a:buChar char="●"/>
              <a:defRPr sz="1200"/>
            </a:lvl7pPr>
            <a:lvl8pPr marL="3657600" lvl="7" indent="-304800" algn="l">
              <a:lnSpc>
                <a:spcPct val="115000"/>
              </a:lnSpc>
              <a:spcBef>
                <a:spcPts val="0"/>
              </a:spcBef>
              <a:spcAft>
                <a:spcPts val="0"/>
              </a:spcAft>
              <a:buSzPts val="1200"/>
              <a:buChar char="○"/>
              <a:defRPr sz="1200"/>
            </a:lvl8pPr>
            <a:lvl9pPr marL="4114800" lvl="8" indent="-304800" algn="l">
              <a:lnSpc>
                <a:spcPct val="115000"/>
              </a:lnSpc>
              <a:spcBef>
                <a:spcPts val="0"/>
              </a:spcBef>
              <a:spcAft>
                <a:spcPts val="0"/>
              </a:spcAft>
              <a:buSzPts val="1200"/>
              <a:buChar char="■"/>
              <a:defRPr sz="1200"/>
            </a:lvl9pPr>
          </a:lstStyle>
          <a:p>
            <a:endParaRPr/>
          </a:p>
        </p:txBody>
      </p:sp>
      <p:sp>
        <p:nvSpPr>
          <p:cNvPr id="19" name="Google Shape;19;p5"/>
          <p:cNvSpPr txBox="1">
            <a:spLocks noGrp="1"/>
          </p:cNvSpPr>
          <p:nvPr>
            <p:ph type="body" idx="2"/>
          </p:nvPr>
        </p:nvSpPr>
        <p:spPr>
          <a:xfrm>
            <a:off x="4832400" y="1152475"/>
            <a:ext cx="3999900" cy="3416400"/>
          </a:xfrm>
          <a:prstGeom prst="rect">
            <a:avLst/>
          </a:prstGeom>
          <a:noFill/>
          <a:ln>
            <a:noFill/>
          </a:ln>
        </p:spPr>
        <p:txBody>
          <a:bodyPr spcFirstLastPara="1" wrap="square" lIns="91425" tIns="91425" rIns="91425" bIns="91425" anchor="t" anchorCtr="0">
            <a:normAutofit/>
          </a:bodyPr>
          <a:lstStyle>
            <a:lvl1pPr marL="457200" lvl="0" indent="-317500" algn="l">
              <a:lnSpc>
                <a:spcPct val="115000"/>
              </a:lnSpc>
              <a:spcBef>
                <a:spcPts val="0"/>
              </a:spcBef>
              <a:spcAft>
                <a:spcPts val="0"/>
              </a:spcAft>
              <a:buSzPts val="1400"/>
              <a:buChar char="●"/>
              <a:defRPr sz="1400"/>
            </a:lvl1pPr>
            <a:lvl2pPr marL="914400" lvl="1" indent="-304800" algn="l">
              <a:lnSpc>
                <a:spcPct val="115000"/>
              </a:lnSpc>
              <a:spcBef>
                <a:spcPts val="0"/>
              </a:spcBef>
              <a:spcAft>
                <a:spcPts val="0"/>
              </a:spcAft>
              <a:buSzPts val="1200"/>
              <a:buChar char="○"/>
              <a:defRPr sz="1200"/>
            </a:lvl2pPr>
            <a:lvl3pPr marL="1371600" lvl="2" indent="-304800" algn="l">
              <a:lnSpc>
                <a:spcPct val="115000"/>
              </a:lnSpc>
              <a:spcBef>
                <a:spcPts val="0"/>
              </a:spcBef>
              <a:spcAft>
                <a:spcPts val="0"/>
              </a:spcAft>
              <a:buSzPts val="1200"/>
              <a:buChar char="■"/>
              <a:defRPr sz="1200"/>
            </a:lvl3pPr>
            <a:lvl4pPr marL="1828800" lvl="3" indent="-304800" algn="l">
              <a:lnSpc>
                <a:spcPct val="115000"/>
              </a:lnSpc>
              <a:spcBef>
                <a:spcPts val="0"/>
              </a:spcBef>
              <a:spcAft>
                <a:spcPts val="0"/>
              </a:spcAft>
              <a:buSzPts val="1200"/>
              <a:buChar char="●"/>
              <a:defRPr sz="1200"/>
            </a:lvl4pPr>
            <a:lvl5pPr marL="2286000" lvl="4" indent="-304800" algn="l">
              <a:lnSpc>
                <a:spcPct val="115000"/>
              </a:lnSpc>
              <a:spcBef>
                <a:spcPts val="0"/>
              </a:spcBef>
              <a:spcAft>
                <a:spcPts val="0"/>
              </a:spcAft>
              <a:buSzPts val="1200"/>
              <a:buChar char="○"/>
              <a:defRPr sz="1200"/>
            </a:lvl5pPr>
            <a:lvl6pPr marL="2743200" lvl="5" indent="-304800" algn="l">
              <a:lnSpc>
                <a:spcPct val="115000"/>
              </a:lnSpc>
              <a:spcBef>
                <a:spcPts val="0"/>
              </a:spcBef>
              <a:spcAft>
                <a:spcPts val="0"/>
              </a:spcAft>
              <a:buSzPts val="1200"/>
              <a:buChar char="■"/>
              <a:defRPr sz="1200"/>
            </a:lvl6pPr>
            <a:lvl7pPr marL="3200400" lvl="6" indent="-304800" algn="l">
              <a:lnSpc>
                <a:spcPct val="115000"/>
              </a:lnSpc>
              <a:spcBef>
                <a:spcPts val="0"/>
              </a:spcBef>
              <a:spcAft>
                <a:spcPts val="0"/>
              </a:spcAft>
              <a:buSzPts val="1200"/>
              <a:buChar char="●"/>
              <a:defRPr sz="1200"/>
            </a:lvl7pPr>
            <a:lvl8pPr marL="3657600" lvl="7" indent="-304800" algn="l">
              <a:lnSpc>
                <a:spcPct val="115000"/>
              </a:lnSpc>
              <a:spcBef>
                <a:spcPts val="0"/>
              </a:spcBef>
              <a:spcAft>
                <a:spcPts val="0"/>
              </a:spcAft>
              <a:buSzPts val="1200"/>
              <a:buChar char="○"/>
              <a:defRPr sz="1200"/>
            </a:lvl8pPr>
            <a:lvl9pPr marL="4114800" lvl="8" indent="-304800" algn="l">
              <a:lnSpc>
                <a:spcPct val="115000"/>
              </a:lnSpc>
              <a:spcBef>
                <a:spcPts val="0"/>
              </a:spcBef>
              <a:spcAft>
                <a:spcPts val="0"/>
              </a:spcAft>
              <a:buSzPts val="1200"/>
              <a:buChar char="■"/>
              <a:defRPr sz="1200"/>
            </a:lvl9pPr>
          </a:lstStyle>
          <a:p>
            <a:endParaRPr/>
          </a:p>
        </p:txBody>
      </p:sp>
      <p:sp>
        <p:nvSpPr>
          <p:cNvPr id="20" name="Google Shape;20;p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1"/>
        <p:cNvGrpSpPr/>
        <p:nvPr/>
      </p:nvGrpSpPr>
      <p:grpSpPr>
        <a:xfrm>
          <a:off x="0" y="0"/>
          <a:ext cx="0" cy="0"/>
          <a:chOff x="0" y="0"/>
          <a:chExt cx="0" cy="0"/>
        </a:xfrm>
      </p:grpSpPr>
      <p:sp>
        <p:nvSpPr>
          <p:cNvPr id="22" name="Google Shape;22;p6"/>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3" name="Google Shape;23;p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4"/>
        <p:cNvGrpSpPr/>
        <p:nvPr/>
      </p:nvGrpSpPr>
      <p:grpSpPr>
        <a:xfrm>
          <a:off x="0" y="0"/>
          <a:ext cx="0" cy="0"/>
          <a:chOff x="0" y="0"/>
          <a:chExt cx="0" cy="0"/>
        </a:xfrm>
      </p:grpSpPr>
      <p:sp>
        <p:nvSpPr>
          <p:cNvPr id="25" name="Google Shape;25;p7"/>
          <p:cNvSpPr txBox="1">
            <a:spLocks noGrp="1"/>
          </p:cNvSpPr>
          <p:nvPr>
            <p:ph type="title"/>
          </p:nvPr>
        </p:nvSpPr>
        <p:spPr>
          <a:xfrm>
            <a:off x="311700" y="555600"/>
            <a:ext cx="2808000" cy="755700"/>
          </a:xfrm>
          <a:prstGeom prst="rect">
            <a:avLst/>
          </a:prstGeom>
          <a:noFill/>
          <a:ln>
            <a:noFill/>
          </a:ln>
        </p:spPr>
        <p:txBody>
          <a:bodyPr spcFirstLastPara="1" wrap="square" lIns="91425" tIns="91425" rIns="91425" bIns="91425" anchor="b" anchorCtr="0">
            <a:norm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a:endParaRPr/>
          </a:p>
        </p:txBody>
      </p:sp>
      <p:sp>
        <p:nvSpPr>
          <p:cNvPr id="26" name="Google Shape;26;p7"/>
          <p:cNvSpPr txBox="1">
            <a:spLocks noGrp="1"/>
          </p:cNvSpPr>
          <p:nvPr>
            <p:ph type="body" idx="1"/>
          </p:nvPr>
        </p:nvSpPr>
        <p:spPr>
          <a:xfrm>
            <a:off x="311700" y="1389600"/>
            <a:ext cx="2808000" cy="3179400"/>
          </a:xfrm>
          <a:prstGeom prst="rect">
            <a:avLst/>
          </a:prstGeom>
          <a:noFill/>
          <a:ln>
            <a:noFill/>
          </a:ln>
        </p:spPr>
        <p:txBody>
          <a:bodyPr spcFirstLastPara="1" wrap="square" lIns="91425" tIns="91425" rIns="91425" bIns="91425" anchor="t" anchorCtr="0">
            <a:normAutofit/>
          </a:bodyPr>
          <a:lstStyle>
            <a:lvl1pPr marL="457200" lvl="0" indent="-304800" algn="l">
              <a:lnSpc>
                <a:spcPct val="115000"/>
              </a:lnSpc>
              <a:spcBef>
                <a:spcPts val="0"/>
              </a:spcBef>
              <a:spcAft>
                <a:spcPts val="0"/>
              </a:spcAft>
              <a:buSzPts val="1200"/>
              <a:buChar char="●"/>
              <a:defRPr sz="1200"/>
            </a:lvl1pPr>
            <a:lvl2pPr marL="914400" lvl="1" indent="-304800" algn="l">
              <a:lnSpc>
                <a:spcPct val="115000"/>
              </a:lnSpc>
              <a:spcBef>
                <a:spcPts val="0"/>
              </a:spcBef>
              <a:spcAft>
                <a:spcPts val="0"/>
              </a:spcAft>
              <a:buSzPts val="1200"/>
              <a:buChar char="○"/>
              <a:defRPr sz="1200"/>
            </a:lvl2pPr>
            <a:lvl3pPr marL="1371600" lvl="2" indent="-304800" algn="l">
              <a:lnSpc>
                <a:spcPct val="115000"/>
              </a:lnSpc>
              <a:spcBef>
                <a:spcPts val="0"/>
              </a:spcBef>
              <a:spcAft>
                <a:spcPts val="0"/>
              </a:spcAft>
              <a:buSzPts val="1200"/>
              <a:buChar char="■"/>
              <a:defRPr sz="1200"/>
            </a:lvl3pPr>
            <a:lvl4pPr marL="1828800" lvl="3" indent="-304800" algn="l">
              <a:lnSpc>
                <a:spcPct val="115000"/>
              </a:lnSpc>
              <a:spcBef>
                <a:spcPts val="0"/>
              </a:spcBef>
              <a:spcAft>
                <a:spcPts val="0"/>
              </a:spcAft>
              <a:buSzPts val="1200"/>
              <a:buChar char="●"/>
              <a:defRPr sz="1200"/>
            </a:lvl4pPr>
            <a:lvl5pPr marL="2286000" lvl="4" indent="-304800" algn="l">
              <a:lnSpc>
                <a:spcPct val="115000"/>
              </a:lnSpc>
              <a:spcBef>
                <a:spcPts val="0"/>
              </a:spcBef>
              <a:spcAft>
                <a:spcPts val="0"/>
              </a:spcAft>
              <a:buSzPts val="1200"/>
              <a:buChar char="○"/>
              <a:defRPr sz="1200"/>
            </a:lvl5pPr>
            <a:lvl6pPr marL="2743200" lvl="5" indent="-304800" algn="l">
              <a:lnSpc>
                <a:spcPct val="115000"/>
              </a:lnSpc>
              <a:spcBef>
                <a:spcPts val="0"/>
              </a:spcBef>
              <a:spcAft>
                <a:spcPts val="0"/>
              </a:spcAft>
              <a:buSzPts val="1200"/>
              <a:buChar char="■"/>
              <a:defRPr sz="1200"/>
            </a:lvl6pPr>
            <a:lvl7pPr marL="3200400" lvl="6" indent="-304800" algn="l">
              <a:lnSpc>
                <a:spcPct val="115000"/>
              </a:lnSpc>
              <a:spcBef>
                <a:spcPts val="0"/>
              </a:spcBef>
              <a:spcAft>
                <a:spcPts val="0"/>
              </a:spcAft>
              <a:buSzPts val="1200"/>
              <a:buChar char="●"/>
              <a:defRPr sz="1200"/>
            </a:lvl7pPr>
            <a:lvl8pPr marL="3657600" lvl="7" indent="-304800" algn="l">
              <a:lnSpc>
                <a:spcPct val="115000"/>
              </a:lnSpc>
              <a:spcBef>
                <a:spcPts val="0"/>
              </a:spcBef>
              <a:spcAft>
                <a:spcPts val="0"/>
              </a:spcAft>
              <a:buSzPts val="1200"/>
              <a:buChar char="○"/>
              <a:defRPr sz="1200"/>
            </a:lvl8pPr>
            <a:lvl9pPr marL="4114800" lvl="8" indent="-304800" algn="l">
              <a:lnSpc>
                <a:spcPct val="115000"/>
              </a:lnSpc>
              <a:spcBef>
                <a:spcPts val="0"/>
              </a:spcBef>
              <a:spcAft>
                <a:spcPts val="0"/>
              </a:spcAft>
              <a:buSzPts val="1200"/>
              <a:buChar char="■"/>
              <a:defRPr sz="1200"/>
            </a:lvl9pPr>
          </a:lstStyle>
          <a:p>
            <a:endParaRPr/>
          </a:p>
        </p:txBody>
      </p:sp>
      <p:sp>
        <p:nvSpPr>
          <p:cNvPr id="27" name="Google Shape;27;p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28"/>
        <p:cNvGrpSpPr/>
        <p:nvPr/>
      </p:nvGrpSpPr>
      <p:grpSpPr>
        <a:xfrm>
          <a:off x="0" y="0"/>
          <a:ext cx="0" cy="0"/>
          <a:chOff x="0" y="0"/>
          <a:chExt cx="0" cy="0"/>
        </a:xfrm>
      </p:grpSpPr>
      <p:sp>
        <p:nvSpPr>
          <p:cNvPr id="29" name="Google Shape;29;p8"/>
          <p:cNvSpPr txBox="1">
            <a:spLocks noGrp="1"/>
          </p:cNvSpPr>
          <p:nvPr>
            <p:ph type="title"/>
          </p:nvPr>
        </p:nvSpPr>
        <p:spPr>
          <a:xfrm>
            <a:off x="490250" y="450150"/>
            <a:ext cx="6367800" cy="4090800"/>
          </a:xfrm>
          <a:prstGeom prst="rect">
            <a:avLst/>
          </a:prstGeom>
          <a:noFill/>
          <a:ln>
            <a:noFill/>
          </a:ln>
        </p:spPr>
        <p:txBody>
          <a:bodyPr spcFirstLastPara="1" wrap="square" lIns="91425" tIns="91425" rIns="91425" bIns="91425" anchor="ctr" anchorCtr="0">
            <a:norm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a:endParaRPr/>
          </a:p>
        </p:txBody>
      </p:sp>
      <p:sp>
        <p:nvSpPr>
          <p:cNvPr id="30" name="Google Shape;30;p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1"/>
        <p:cNvGrpSpPr/>
        <p:nvPr/>
      </p:nvGrpSpPr>
      <p:grpSpPr>
        <a:xfrm>
          <a:off x="0" y="0"/>
          <a:ext cx="0" cy="0"/>
          <a:chOff x="0" y="0"/>
          <a:chExt cx="0" cy="0"/>
        </a:xfrm>
      </p:grpSpPr>
      <p:sp>
        <p:nvSpPr>
          <p:cNvPr id="32" name="Google Shape;32;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3" name="Google Shape;33;p9"/>
          <p:cNvSpPr txBox="1">
            <a:spLocks noGrp="1"/>
          </p:cNvSpPr>
          <p:nvPr>
            <p:ph type="title"/>
          </p:nvPr>
        </p:nvSpPr>
        <p:spPr>
          <a:xfrm>
            <a:off x="265500" y="1233175"/>
            <a:ext cx="4045200" cy="14823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a:endParaRPr/>
          </a:p>
        </p:txBody>
      </p:sp>
      <p:sp>
        <p:nvSpPr>
          <p:cNvPr id="34" name="Google Shape;34;p9"/>
          <p:cNvSpPr txBox="1">
            <a:spLocks noGrp="1"/>
          </p:cNvSpPr>
          <p:nvPr>
            <p:ph type="subTitle" idx="1"/>
          </p:nvPr>
        </p:nvSpPr>
        <p:spPr>
          <a:xfrm>
            <a:off x="265500" y="2803075"/>
            <a:ext cx="4045200" cy="1235100"/>
          </a:xfrm>
          <a:prstGeom prst="rect">
            <a:avLst/>
          </a:prstGeom>
          <a:noFill/>
          <a:ln>
            <a:noFill/>
          </a:ln>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5" name="Google Shape;35;p9"/>
          <p:cNvSpPr txBox="1">
            <a:spLocks noGrp="1"/>
          </p:cNvSpPr>
          <p:nvPr>
            <p:ph type="body" idx="2"/>
          </p:nvPr>
        </p:nvSpPr>
        <p:spPr>
          <a:xfrm>
            <a:off x="4939500" y="724075"/>
            <a:ext cx="3837000" cy="3695100"/>
          </a:xfrm>
          <a:prstGeom prst="rect">
            <a:avLst/>
          </a:prstGeom>
          <a:noFill/>
          <a:ln>
            <a:noFill/>
          </a:ln>
        </p:spPr>
        <p:txBody>
          <a:bodyPr spcFirstLastPara="1" wrap="square" lIns="91425" tIns="91425" rIns="91425" bIns="91425" anchor="ctr" anchorCtr="0">
            <a:normAutofit/>
          </a:bodyPr>
          <a:lstStyle>
            <a:lvl1pPr marL="457200" lvl="0" indent="-342900" algn="l">
              <a:lnSpc>
                <a:spcPct val="115000"/>
              </a:lnSpc>
              <a:spcBef>
                <a:spcPts val="0"/>
              </a:spcBef>
              <a:spcAft>
                <a:spcPts val="0"/>
              </a:spcAft>
              <a:buSzPts val="1800"/>
              <a:buChar char="●"/>
              <a:defRPr/>
            </a:lvl1pPr>
            <a:lvl2pPr marL="914400" lvl="1" indent="-317500" algn="l">
              <a:lnSpc>
                <a:spcPct val="115000"/>
              </a:lnSpc>
              <a:spcBef>
                <a:spcPts val="0"/>
              </a:spcBef>
              <a:spcAft>
                <a:spcPts val="0"/>
              </a:spcAft>
              <a:buSzPts val="1400"/>
              <a:buChar char="○"/>
              <a:defRPr/>
            </a:lvl2pPr>
            <a:lvl3pPr marL="1371600" lvl="2" indent="-317500" algn="l">
              <a:lnSpc>
                <a:spcPct val="115000"/>
              </a:lnSpc>
              <a:spcBef>
                <a:spcPts val="0"/>
              </a:spcBef>
              <a:spcAft>
                <a:spcPts val="0"/>
              </a:spcAft>
              <a:buSzPts val="1400"/>
              <a:buChar char="■"/>
              <a:defRPr/>
            </a:lvl3pPr>
            <a:lvl4pPr marL="1828800" lvl="3" indent="-317500" algn="l">
              <a:lnSpc>
                <a:spcPct val="115000"/>
              </a:lnSpc>
              <a:spcBef>
                <a:spcPts val="0"/>
              </a:spcBef>
              <a:spcAft>
                <a:spcPts val="0"/>
              </a:spcAft>
              <a:buSzPts val="1400"/>
              <a:buChar char="●"/>
              <a:defRPr/>
            </a:lvl4pPr>
            <a:lvl5pPr marL="2286000" lvl="4" indent="-317500" algn="l">
              <a:lnSpc>
                <a:spcPct val="115000"/>
              </a:lnSpc>
              <a:spcBef>
                <a:spcPts val="0"/>
              </a:spcBef>
              <a:spcAft>
                <a:spcPts val="0"/>
              </a:spcAft>
              <a:buSzPts val="1400"/>
              <a:buChar char="○"/>
              <a:defRPr/>
            </a:lvl5pPr>
            <a:lvl6pPr marL="2743200" lvl="5" indent="-317500" algn="l">
              <a:lnSpc>
                <a:spcPct val="115000"/>
              </a:lnSpc>
              <a:spcBef>
                <a:spcPts val="0"/>
              </a:spcBef>
              <a:spcAft>
                <a:spcPts val="0"/>
              </a:spcAft>
              <a:buSzPts val="1400"/>
              <a:buChar char="■"/>
              <a:defRPr/>
            </a:lvl6pPr>
            <a:lvl7pPr marL="3200400" lvl="6" indent="-317500" algn="l">
              <a:lnSpc>
                <a:spcPct val="115000"/>
              </a:lnSpc>
              <a:spcBef>
                <a:spcPts val="0"/>
              </a:spcBef>
              <a:spcAft>
                <a:spcPts val="0"/>
              </a:spcAft>
              <a:buSzPts val="1400"/>
              <a:buChar char="●"/>
              <a:defRPr/>
            </a:lvl7pPr>
            <a:lvl8pPr marL="3657600" lvl="7" indent="-317500" algn="l">
              <a:lnSpc>
                <a:spcPct val="115000"/>
              </a:lnSpc>
              <a:spcBef>
                <a:spcPts val="0"/>
              </a:spcBef>
              <a:spcAft>
                <a:spcPts val="0"/>
              </a:spcAft>
              <a:buSzPts val="1400"/>
              <a:buChar char="○"/>
              <a:defRPr/>
            </a:lvl8pPr>
            <a:lvl9pPr marL="4114800" lvl="8" indent="-317500" algn="l">
              <a:lnSpc>
                <a:spcPct val="115000"/>
              </a:lnSpc>
              <a:spcBef>
                <a:spcPts val="0"/>
              </a:spcBef>
              <a:spcAft>
                <a:spcPts val="0"/>
              </a:spcAft>
              <a:buSzPts val="1400"/>
              <a:buChar char="■"/>
              <a:defRPr/>
            </a:lvl9pPr>
          </a:lstStyle>
          <a:p>
            <a:endParaRPr/>
          </a:p>
        </p:txBody>
      </p:sp>
      <p:sp>
        <p:nvSpPr>
          <p:cNvPr id="36" name="Google Shape;36;p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37"/>
        <p:cNvGrpSpPr/>
        <p:nvPr/>
      </p:nvGrpSpPr>
      <p:grpSpPr>
        <a:xfrm>
          <a:off x="0" y="0"/>
          <a:ext cx="0" cy="0"/>
          <a:chOff x="0" y="0"/>
          <a:chExt cx="0" cy="0"/>
        </a:xfrm>
      </p:grpSpPr>
      <p:sp>
        <p:nvSpPr>
          <p:cNvPr id="38" name="Google Shape;38;p10"/>
          <p:cNvSpPr txBox="1">
            <a:spLocks noGrp="1"/>
          </p:cNvSpPr>
          <p:nvPr>
            <p:ph type="body" idx="1"/>
          </p:nvPr>
        </p:nvSpPr>
        <p:spPr>
          <a:xfrm>
            <a:off x="311700" y="4230575"/>
            <a:ext cx="5998800" cy="605100"/>
          </a:xfrm>
          <a:prstGeom prst="rect">
            <a:avLst/>
          </a:prstGeom>
          <a:noFill/>
          <a:ln>
            <a:noFill/>
          </a:ln>
        </p:spPr>
        <p:txBody>
          <a:bodyPr spcFirstLastPara="1" wrap="square" lIns="91425" tIns="91425" rIns="91425" bIns="91425" anchor="ctr" anchorCtr="0">
            <a:normAutofit/>
          </a:bodyPr>
          <a:lstStyle>
            <a:lvl1pPr marL="457200" lvl="0" indent="-228600" algn="l">
              <a:lnSpc>
                <a:spcPct val="100000"/>
              </a:lnSpc>
              <a:spcBef>
                <a:spcPts val="0"/>
              </a:spcBef>
              <a:spcAft>
                <a:spcPts val="0"/>
              </a:spcAft>
              <a:buSzPts val="1800"/>
              <a:buNone/>
              <a:defRPr/>
            </a:lvl1pPr>
          </a:lstStyle>
          <a:p>
            <a:endParaRPr/>
          </a:p>
        </p:txBody>
      </p:sp>
      <p:sp>
        <p:nvSpPr>
          <p:cNvPr id="39" name="Google Shape;39;p10"/>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0"/>
        <p:cNvGrpSpPr/>
        <p:nvPr/>
      </p:nvGrpSpPr>
      <p:grpSpPr>
        <a:xfrm>
          <a:off x="0" y="0"/>
          <a:ext cx="0" cy="0"/>
          <a:chOff x="0" y="0"/>
          <a:chExt cx="0" cy="0"/>
        </a:xfrm>
      </p:grpSpPr>
      <p:sp>
        <p:nvSpPr>
          <p:cNvPr id="41" name="Google Shape;41;p11"/>
          <p:cNvSpPr txBox="1">
            <a:spLocks noGrp="1"/>
          </p:cNvSpPr>
          <p:nvPr>
            <p:ph type="title" hasCustomPrompt="1"/>
          </p:nvPr>
        </p:nvSpPr>
        <p:spPr>
          <a:xfrm>
            <a:off x="311700" y="1106125"/>
            <a:ext cx="8520600" cy="19635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SzPts val="12000"/>
              <a:buNone/>
              <a:defRPr sz="120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r>
              <a:t>xx%</a:t>
            </a:r>
          </a:p>
        </p:txBody>
      </p:sp>
      <p:sp>
        <p:nvSpPr>
          <p:cNvPr id="42" name="Google Shape;42;p11"/>
          <p:cNvSpPr txBox="1">
            <a:spLocks noGrp="1"/>
          </p:cNvSpPr>
          <p:nvPr>
            <p:ph type="body" idx="1"/>
          </p:nvPr>
        </p:nvSpPr>
        <p:spPr>
          <a:xfrm>
            <a:off x="311700" y="3152225"/>
            <a:ext cx="8520600" cy="1300800"/>
          </a:xfrm>
          <a:prstGeom prst="rect">
            <a:avLst/>
          </a:prstGeom>
          <a:noFill/>
          <a:ln>
            <a:noFill/>
          </a:ln>
        </p:spPr>
        <p:txBody>
          <a:bodyPr spcFirstLastPara="1" wrap="square" lIns="91425" tIns="91425" rIns="91425" bIns="91425" anchor="t" anchorCtr="0">
            <a:normAutofit/>
          </a:bodyPr>
          <a:lstStyle>
            <a:lvl1pPr marL="457200" lvl="0" indent="-342900" algn="ctr">
              <a:lnSpc>
                <a:spcPct val="115000"/>
              </a:lnSpc>
              <a:spcBef>
                <a:spcPts val="0"/>
              </a:spcBef>
              <a:spcAft>
                <a:spcPts val="0"/>
              </a:spcAft>
              <a:buSzPts val="1800"/>
              <a:buChar char="●"/>
              <a:defRPr/>
            </a:lvl1pPr>
            <a:lvl2pPr marL="914400" lvl="1" indent="-317500" algn="ctr">
              <a:lnSpc>
                <a:spcPct val="115000"/>
              </a:lnSpc>
              <a:spcBef>
                <a:spcPts val="0"/>
              </a:spcBef>
              <a:spcAft>
                <a:spcPts val="0"/>
              </a:spcAft>
              <a:buSzPts val="1400"/>
              <a:buChar char="○"/>
              <a:defRPr/>
            </a:lvl2pPr>
            <a:lvl3pPr marL="1371600" lvl="2" indent="-317500" algn="ctr">
              <a:lnSpc>
                <a:spcPct val="115000"/>
              </a:lnSpc>
              <a:spcBef>
                <a:spcPts val="0"/>
              </a:spcBef>
              <a:spcAft>
                <a:spcPts val="0"/>
              </a:spcAft>
              <a:buSzPts val="1400"/>
              <a:buChar char="■"/>
              <a:defRPr/>
            </a:lvl3pPr>
            <a:lvl4pPr marL="1828800" lvl="3" indent="-317500" algn="ctr">
              <a:lnSpc>
                <a:spcPct val="115000"/>
              </a:lnSpc>
              <a:spcBef>
                <a:spcPts val="0"/>
              </a:spcBef>
              <a:spcAft>
                <a:spcPts val="0"/>
              </a:spcAft>
              <a:buSzPts val="1400"/>
              <a:buChar char="●"/>
              <a:defRPr/>
            </a:lvl4pPr>
            <a:lvl5pPr marL="2286000" lvl="4" indent="-317500" algn="ctr">
              <a:lnSpc>
                <a:spcPct val="115000"/>
              </a:lnSpc>
              <a:spcBef>
                <a:spcPts val="0"/>
              </a:spcBef>
              <a:spcAft>
                <a:spcPts val="0"/>
              </a:spcAft>
              <a:buSzPts val="1400"/>
              <a:buChar char="○"/>
              <a:defRPr/>
            </a:lvl5pPr>
            <a:lvl6pPr marL="2743200" lvl="5" indent="-317500" algn="ctr">
              <a:lnSpc>
                <a:spcPct val="115000"/>
              </a:lnSpc>
              <a:spcBef>
                <a:spcPts val="0"/>
              </a:spcBef>
              <a:spcAft>
                <a:spcPts val="0"/>
              </a:spcAft>
              <a:buSzPts val="1400"/>
              <a:buChar char="■"/>
              <a:defRPr/>
            </a:lvl6pPr>
            <a:lvl7pPr marL="3200400" lvl="6" indent="-317500" algn="ctr">
              <a:lnSpc>
                <a:spcPct val="115000"/>
              </a:lnSpc>
              <a:spcBef>
                <a:spcPts val="0"/>
              </a:spcBef>
              <a:spcAft>
                <a:spcPts val="0"/>
              </a:spcAft>
              <a:buSzPts val="1400"/>
              <a:buChar char="●"/>
              <a:defRPr/>
            </a:lvl7pPr>
            <a:lvl8pPr marL="3657600" lvl="7" indent="-317500" algn="ctr">
              <a:lnSpc>
                <a:spcPct val="115000"/>
              </a:lnSpc>
              <a:spcBef>
                <a:spcPts val="0"/>
              </a:spcBef>
              <a:spcAft>
                <a:spcPts val="0"/>
              </a:spcAft>
              <a:buSzPts val="1400"/>
              <a:buChar char="○"/>
              <a:defRPr/>
            </a:lvl8pPr>
            <a:lvl9pPr marL="4114800" lvl="8" indent="-317500" algn="ctr">
              <a:lnSpc>
                <a:spcPct val="115000"/>
              </a:lnSpc>
              <a:spcBef>
                <a:spcPts val="0"/>
              </a:spcBef>
              <a:spcAft>
                <a:spcPts val="0"/>
              </a:spcAft>
              <a:buSzPts val="1400"/>
              <a:buChar char="■"/>
              <a:defRPr/>
            </a:lvl9pPr>
          </a:lstStyle>
          <a:p>
            <a:endParaRPr/>
          </a:p>
        </p:txBody>
      </p:sp>
      <p:sp>
        <p:nvSpPr>
          <p:cNvPr id="43" name="Google Shape;43;p1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4"/>
        <p:cNvGrpSpPr/>
        <p:nvPr/>
      </p:nvGrpSpPr>
      <p:grpSpPr>
        <a:xfrm>
          <a:off x="0" y="0"/>
          <a:ext cx="0" cy="0"/>
          <a:chOff x="0" y="0"/>
          <a:chExt cx="0" cy="0"/>
        </a:xfrm>
      </p:grpSpPr>
      <p:sp>
        <p:nvSpPr>
          <p:cNvPr id="45" name="Google Shape;45;p1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2"/>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7" name="Google Shape;7;p2"/>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8" name="Google Shape;8;p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1C232"/>
        </a:solidFill>
        <a:effectLst/>
      </p:bgPr>
    </p:bg>
    <p:spTree>
      <p:nvGrpSpPr>
        <p:cNvPr id="1" name="Shape 49"/>
        <p:cNvGrpSpPr/>
        <p:nvPr/>
      </p:nvGrpSpPr>
      <p:grpSpPr>
        <a:xfrm>
          <a:off x="0" y="0"/>
          <a:ext cx="0" cy="0"/>
          <a:chOff x="0" y="0"/>
          <a:chExt cx="0" cy="0"/>
        </a:xfrm>
      </p:grpSpPr>
      <p:sp>
        <p:nvSpPr>
          <p:cNvPr id="50" name="Google Shape;50;p1"/>
          <p:cNvSpPr txBox="1"/>
          <p:nvPr/>
        </p:nvSpPr>
        <p:spPr>
          <a:xfrm>
            <a:off x="0" y="0"/>
            <a:ext cx="30000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1" name="Google Shape;51;p1"/>
          <p:cNvSpPr txBox="1"/>
          <p:nvPr/>
        </p:nvSpPr>
        <p:spPr>
          <a:xfrm>
            <a:off x="273325" y="1006325"/>
            <a:ext cx="11058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2" name="Google Shape;52;p1"/>
          <p:cNvSpPr/>
          <p:nvPr/>
        </p:nvSpPr>
        <p:spPr>
          <a:xfrm rot="-5400000">
            <a:off x="712412" y="-417546"/>
            <a:ext cx="546650" cy="1588425"/>
          </a:xfrm>
          <a:prstGeom prst="flowChartOffpageConnector">
            <a:avLst/>
          </a:prstGeom>
          <a:solidFill>
            <a:srgbClr val="00B050"/>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3" name="Google Shape;53;p1"/>
          <p:cNvSpPr/>
          <p:nvPr/>
        </p:nvSpPr>
        <p:spPr>
          <a:xfrm>
            <a:off x="220990" y="993801"/>
            <a:ext cx="1366500" cy="6834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00000"/>
              </a:lnSpc>
              <a:spcBef>
                <a:spcPts val="0"/>
              </a:spcBef>
              <a:spcAft>
                <a:spcPts val="0"/>
              </a:spcAft>
              <a:buClr>
                <a:srgbClr val="000000"/>
              </a:buClr>
              <a:buSzPts val="1400"/>
              <a:buFont typeface="Arial"/>
              <a:buNone/>
            </a:pPr>
            <a:r>
              <a:rPr lang="en-GB" sz="700" dirty="0"/>
              <a:t>Allow children to critically engage with music, providing opportunities to sing, perform, compose, improvise and listen with discrimination to a range of musical forms and genres.</a:t>
            </a:r>
            <a:endParaRPr sz="700" b="0" i="0" u="none" strike="noStrike" cap="none" dirty="0">
              <a:solidFill>
                <a:srgbClr val="000000"/>
              </a:solidFill>
              <a:latin typeface="Arial"/>
              <a:ea typeface="Arial"/>
              <a:cs typeface="Arial"/>
              <a:sym typeface="Arial"/>
            </a:endParaRPr>
          </a:p>
        </p:txBody>
      </p:sp>
      <p:sp>
        <p:nvSpPr>
          <p:cNvPr id="54" name="Google Shape;54;p1"/>
          <p:cNvSpPr/>
          <p:nvPr/>
        </p:nvSpPr>
        <p:spPr>
          <a:xfrm>
            <a:off x="1677865" y="993475"/>
            <a:ext cx="1366500" cy="6834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00000"/>
              </a:lnSpc>
              <a:spcBef>
                <a:spcPts val="0"/>
              </a:spcBef>
              <a:spcAft>
                <a:spcPts val="0"/>
              </a:spcAft>
              <a:buClr>
                <a:schemeClr val="dk1"/>
              </a:buClr>
              <a:buSzPts val="1100"/>
              <a:buFont typeface="Arial"/>
              <a:buNone/>
            </a:pPr>
            <a:endParaRPr sz="10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100"/>
              <a:buFont typeface="Arial"/>
              <a:buNone/>
            </a:pPr>
            <a:r>
              <a:rPr lang="en-GB" sz="1000" b="0" i="0" u="none" strike="noStrike" cap="none">
                <a:solidFill>
                  <a:schemeClr val="dk1"/>
                </a:solidFill>
                <a:latin typeface="Arial"/>
                <a:ea typeface="Arial"/>
                <a:cs typeface="Arial"/>
                <a:sym typeface="Arial"/>
              </a:rPr>
              <a:t>Deliver a knowledge-rich curriculum with a clear progression</a:t>
            </a:r>
            <a:endParaRPr sz="10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00"/>
              <a:buFont typeface="Arial"/>
              <a:buNone/>
            </a:pPr>
            <a:endParaRPr sz="1000" b="0" i="0" u="none" strike="noStrike" cap="none">
              <a:solidFill>
                <a:srgbClr val="000000"/>
              </a:solidFill>
              <a:latin typeface="Arial"/>
              <a:ea typeface="Arial"/>
              <a:cs typeface="Arial"/>
              <a:sym typeface="Arial"/>
            </a:endParaRPr>
          </a:p>
        </p:txBody>
      </p:sp>
      <p:sp>
        <p:nvSpPr>
          <p:cNvPr id="55" name="Google Shape;55;p1"/>
          <p:cNvSpPr/>
          <p:nvPr/>
        </p:nvSpPr>
        <p:spPr>
          <a:xfrm>
            <a:off x="3113986" y="985188"/>
            <a:ext cx="1498500" cy="7194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00000"/>
              </a:lnSpc>
              <a:spcBef>
                <a:spcPts val="0"/>
              </a:spcBef>
              <a:spcAft>
                <a:spcPts val="0"/>
              </a:spcAft>
              <a:buClr>
                <a:srgbClr val="000000"/>
              </a:buClr>
              <a:buSzPts val="1000"/>
              <a:buFont typeface="Arial"/>
              <a:buNone/>
            </a:pPr>
            <a:r>
              <a:rPr lang="en-GB" sz="800" dirty="0"/>
              <a:t>Widen children’s vocabulary both in terms of technical language but also descriptive language through their emotional responses to music.</a:t>
            </a:r>
            <a:endParaRPr sz="800" b="0" i="0" u="none" strike="noStrike" cap="none" dirty="0">
              <a:solidFill>
                <a:srgbClr val="000000"/>
              </a:solidFill>
              <a:latin typeface="Arial"/>
              <a:ea typeface="Arial"/>
              <a:cs typeface="Arial"/>
              <a:sym typeface="Arial"/>
            </a:endParaRPr>
          </a:p>
        </p:txBody>
      </p:sp>
      <p:sp>
        <p:nvSpPr>
          <p:cNvPr id="56" name="Google Shape;56;p1"/>
          <p:cNvSpPr/>
          <p:nvPr/>
        </p:nvSpPr>
        <p:spPr>
          <a:xfrm>
            <a:off x="4724525" y="973497"/>
            <a:ext cx="1366500" cy="718129"/>
          </a:xfrm>
          <a:prstGeom prst="roundRect">
            <a:avLst>
              <a:gd name="adj" fmla="val 24315"/>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00000"/>
              </a:lnSpc>
              <a:spcBef>
                <a:spcPts val="0"/>
              </a:spcBef>
              <a:spcAft>
                <a:spcPts val="0"/>
              </a:spcAft>
              <a:buClr>
                <a:schemeClr val="dk1"/>
              </a:buClr>
              <a:buSzPts val="1100"/>
              <a:buFont typeface="Arial"/>
              <a:buNone/>
            </a:pPr>
            <a:r>
              <a:rPr lang="en-GB" sz="800" dirty="0"/>
              <a:t>Inspire a love and curiosity of music in all children that spans a range of genres, forms, traditions and cultures. </a:t>
            </a:r>
            <a:endParaRPr lang="en-GB" sz="800" b="0" i="0" u="none" strike="noStrike" cap="none" dirty="0">
              <a:solidFill>
                <a:srgbClr val="000000"/>
              </a:solidFill>
              <a:latin typeface="Arial"/>
              <a:ea typeface="Arial"/>
              <a:cs typeface="Arial"/>
              <a:sym typeface="Arial"/>
            </a:endParaRPr>
          </a:p>
        </p:txBody>
      </p:sp>
      <p:sp>
        <p:nvSpPr>
          <p:cNvPr id="57" name="Google Shape;57;p1"/>
          <p:cNvSpPr/>
          <p:nvPr/>
        </p:nvSpPr>
        <p:spPr>
          <a:xfrm>
            <a:off x="6181400" y="997801"/>
            <a:ext cx="1366500" cy="7194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44000" rIns="18000" bIns="18000" anchor="t" anchorCtr="0">
            <a:noAutofit/>
          </a:bodyPr>
          <a:lstStyle/>
          <a:p>
            <a:pPr marL="0" marR="0" lvl="0" indent="0" algn="l" rtl="0">
              <a:lnSpc>
                <a:spcPct val="100000"/>
              </a:lnSpc>
              <a:spcBef>
                <a:spcPts val="0"/>
              </a:spcBef>
              <a:spcAft>
                <a:spcPts val="0"/>
              </a:spcAft>
              <a:buClr>
                <a:srgbClr val="000000"/>
              </a:buClr>
              <a:buSzPts val="1000"/>
              <a:buFont typeface="Arial"/>
              <a:buNone/>
            </a:pPr>
            <a:r>
              <a:rPr lang="en-GB" sz="1000" b="0" i="0" u="none" strike="noStrike" cap="none" dirty="0">
                <a:solidFill>
                  <a:srgbClr val="000000"/>
                </a:solidFill>
                <a:latin typeface="Arial"/>
                <a:ea typeface="Arial"/>
                <a:cs typeface="Arial"/>
                <a:sym typeface="Arial"/>
              </a:rPr>
              <a:t>Develop skills to prepare for the next steps in life.</a:t>
            </a:r>
            <a:endParaRPr sz="1000" b="0" i="0" u="none" strike="noStrike" cap="none" dirty="0">
              <a:solidFill>
                <a:srgbClr val="000000"/>
              </a:solidFill>
              <a:latin typeface="Arial"/>
              <a:ea typeface="Arial"/>
              <a:cs typeface="Arial"/>
              <a:sym typeface="Arial"/>
            </a:endParaRPr>
          </a:p>
        </p:txBody>
      </p:sp>
      <p:sp>
        <p:nvSpPr>
          <p:cNvPr id="58" name="Google Shape;58;p1"/>
          <p:cNvSpPr/>
          <p:nvPr/>
        </p:nvSpPr>
        <p:spPr>
          <a:xfrm>
            <a:off x="7669725" y="1001450"/>
            <a:ext cx="1366500" cy="6834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00000"/>
              </a:lnSpc>
              <a:spcBef>
                <a:spcPts val="0"/>
              </a:spcBef>
              <a:spcAft>
                <a:spcPts val="0"/>
              </a:spcAft>
              <a:buClr>
                <a:srgbClr val="000000"/>
              </a:buClr>
              <a:buSzPts val="1000"/>
              <a:buFont typeface="Arial"/>
              <a:buNone/>
            </a:pPr>
            <a:r>
              <a:rPr lang="en-GB" sz="700" dirty="0"/>
              <a:t>Provide and encourage the opportunity for all children to have the skills required to enjoy music and be able to involve themselves in musical activities. </a:t>
            </a:r>
            <a:endParaRPr sz="700" b="0" i="0" u="none" strike="noStrike" cap="none" dirty="0">
              <a:solidFill>
                <a:srgbClr val="000000"/>
              </a:solidFill>
              <a:latin typeface="Arial"/>
              <a:ea typeface="Arial"/>
              <a:cs typeface="Arial"/>
              <a:sym typeface="Arial"/>
            </a:endParaRPr>
          </a:p>
        </p:txBody>
      </p:sp>
      <p:sp>
        <p:nvSpPr>
          <p:cNvPr id="59" name="Google Shape;59;p1"/>
          <p:cNvSpPr txBox="1"/>
          <p:nvPr/>
        </p:nvSpPr>
        <p:spPr>
          <a:xfrm>
            <a:off x="3596800" y="108950"/>
            <a:ext cx="4209054" cy="609367"/>
          </a:xfrm>
          <a:prstGeom prst="rect">
            <a:avLst/>
          </a:prstGeom>
          <a:noFill/>
          <a:ln>
            <a:noFill/>
          </a:ln>
        </p:spPr>
        <p:txBody>
          <a:bodyPr spcFirstLastPara="1" wrap="square" lIns="91425" tIns="91425" rIns="91425" bIns="91425" anchor="t" anchorCtr="0">
            <a:spAutoFit/>
          </a:bodyPr>
          <a:lstStyle/>
          <a:p>
            <a:pPr marL="0" marR="0" lvl="0" indent="0" algn="ctr" rtl="0">
              <a:lnSpc>
                <a:spcPct val="115000"/>
              </a:lnSpc>
              <a:spcBef>
                <a:spcPts val="0"/>
              </a:spcBef>
              <a:spcAft>
                <a:spcPts val="0"/>
              </a:spcAft>
              <a:buClr>
                <a:schemeClr val="dk1"/>
              </a:buClr>
              <a:buSzPts val="1100"/>
              <a:buFont typeface="Arial"/>
              <a:buNone/>
            </a:pPr>
            <a:r>
              <a:rPr lang="en-GB" sz="1200" b="0" i="0" u="none" strike="noStrike" cap="none" dirty="0">
                <a:solidFill>
                  <a:schemeClr val="dk1"/>
                </a:solidFill>
                <a:latin typeface="Arial"/>
                <a:ea typeface="Arial"/>
                <a:cs typeface="Arial"/>
                <a:sym typeface="Arial"/>
              </a:rPr>
              <a:t>Through our values and consistent research-led practices, </a:t>
            </a:r>
            <a:r>
              <a:rPr lang="en-GB" sz="1200" dirty="0">
                <a:solidFill>
                  <a:schemeClr val="dk1"/>
                </a:solidFill>
              </a:rPr>
              <a:t>all pupils will achieve their very best in Music</a:t>
            </a:r>
            <a:endParaRPr sz="1200" b="0" i="0" u="none" strike="noStrike" cap="none" dirty="0">
              <a:solidFill>
                <a:srgbClr val="000000"/>
              </a:solidFill>
              <a:latin typeface="Arial"/>
              <a:ea typeface="Arial"/>
              <a:cs typeface="Arial"/>
              <a:sym typeface="Arial"/>
            </a:endParaRPr>
          </a:p>
        </p:txBody>
      </p:sp>
      <p:sp>
        <p:nvSpPr>
          <p:cNvPr id="60" name="Google Shape;60;p1"/>
          <p:cNvSpPr txBox="1"/>
          <p:nvPr/>
        </p:nvSpPr>
        <p:spPr>
          <a:xfrm>
            <a:off x="1971475" y="209925"/>
            <a:ext cx="1807800" cy="4926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en-GB" sz="2000" b="1" i="0" u="none" strike="noStrike" cap="none" dirty="0">
                <a:solidFill>
                  <a:srgbClr val="000000"/>
                </a:solidFill>
                <a:latin typeface="Arial"/>
                <a:ea typeface="Arial"/>
                <a:cs typeface="Arial"/>
                <a:sym typeface="Arial"/>
              </a:rPr>
              <a:t>Music</a:t>
            </a:r>
            <a:endParaRPr sz="2000" b="1" i="0" u="none" strike="noStrike" cap="none" dirty="0">
              <a:solidFill>
                <a:srgbClr val="000000"/>
              </a:solidFill>
              <a:latin typeface="Arial"/>
              <a:ea typeface="Arial"/>
              <a:cs typeface="Arial"/>
              <a:sym typeface="Arial"/>
            </a:endParaRPr>
          </a:p>
        </p:txBody>
      </p:sp>
      <p:sp>
        <p:nvSpPr>
          <p:cNvPr id="62" name="Google Shape;62;p1"/>
          <p:cNvSpPr txBox="1"/>
          <p:nvPr/>
        </p:nvSpPr>
        <p:spPr>
          <a:xfrm>
            <a:off x="245707" y="188034"/>
            <a:ext cx="1582800" cy="3693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en-GB" sz="1200" b="0" i="0" u="none" strike="noStrike" cap="none">
                <a:solidFill>
                  <a:srgbClr val="000000"/>
                </a:solidFill>
                <a:latin typeface="Arial"/>
                <a:ea typeface="Arial"/>
                <a:cs typeface="Arial"/>
                <a:sym typeface="Arial"/>
              </a:rPr>
              <a:t>Subject on a page</a:t>
            </a:r>
            <a:endParaRPr sz="1200" b="0" i="0" u="none" strike="noStrike" cap="none">
              <a:solidFill>
                <a:srgbClr val="000000"/>
              </a:solidFill>
              <a:latin typeface="Arial"/>
              <a:ea typeface="Arial"/>
              <a:cs typeface="Arial"/>
              <a:sym typeface="Arial"/>
            </a:endParaRPr>
          </a:p>
        </p:txBody>
      </p:sp>
      <p:sp>
        <p:nvSpPr>
          <p:cNvPr id="64" name="Google Shape;64;p1"/>
          <p:cNvSpPr txBox="1"/>
          <p:nvPr/>
        </p:nvSpPr>
        <p:spPr>
          <a:xfrm>
            <a:off x="142967" y="637350"/>
            <a:ext cx="6984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en-GB" sz="1400" b="1" i="0" u="none" strike="noStrike" cap="none">
                <a:solidFill>
                  <a:srgbClr val="000000"/>
                </a:solidFill>
                <a:latin typeface="Arial"/>
                <a:ea typeface="Arial"/>
                <a:cs typeface="Arial"/>
                <a:sym typeface="Arial"/>
              </a:rPr>
              <a:t>Intent </a:t>
            </a:r>
            <a:endParaRPr sz="1400" b="1" i="0" u="none" strike="noStrike" cap="none">
              <a:solidFill>
                <a:srgbClr val="000000"/>
              </a:solidFill>
              <a:latin typeface="Arial"/>
              <a:ea typeface="Arial"/>
              <a:cs typeface="Arial"/>
              <a:sym typeface="Arial"/>
            </a:endParaRPr>
          </a:p>
        </p:txBody>
      </p:sp>
      <p:sp>
        <p:nvSpPr>
          <p:cNvPr id="65" name="Google Shape;65;p1"/>
          <p:cNvSpPr txBox="1"/>
          <p:nvPr/>
        </p:nvSpPr>
        <p:spPr>
          <a:xfrm>
            <a:off x="91500" y="1727375"/>
            <a:ext cx="53424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en-GB" sz="1400" b="1" i="0" u="none" strike="noStrike" cap="none">
                <a:solidFill>
                  <a:srgbClr val="000000"/>
                </a:solidFill>
                <a:latin typeface="Arial"/>
                <a:ea typeface="Arial"/>
                <a:cs typeface="Arial"/>
                <a:sym typeface="Arial"/>
              </a:rPr>
              <a:t>Implementation</a:t>
            </a:r>
            <a:endParaRPr sz="1400" b="1" i="0" u="none" strike="noStrike" cap="none">
              <a:solidFill>
                <a:srgbClr val="000000"/>
              </a:solidFill>
              <a:latin typeface="Arial"/>
              <a:ea typeface="Arial"/>
              <a:cs typeface="Arial"/>
              <a:sym typeface="Arial"/>
            </a:endParaRPr>
          </a:p>
        </p:txBody>
      </p:sp>
      <p:sp>
        <p:nvSpPr>
          <p:cNvPr id="66" name="Google Shape;66;p1"/>
          <p:cNvSpPr txBox="1"/>
          <p:nvPr/>
        </p:nvSpPr>
        <p:spPr>
          <a:xfrm>
            <a:off x="6047900" y="2720850"/>
            <a:ext cx="30000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7" name="Google Shape;67;p1"/>
          <p:cNvSpPr txBox="1"/>
          <p:nvPr/>
        </p:nvSpPr>
        <p:spPr>
          <a:xfrm>
            <a:off x="220990" y="1762073"/>
            <a:ext cx="8740010" cy="2242891"/>
          </a:xfrm>
          <a:prstGeom prst="rect">
            <a:avLst/>
          </a:prstGeom>
          <a:noFill/>
          <a:ln>
            <a:noFill/>
          </a:ln>
        </p:spPr>
        <p:txBody>
          <a:bodyPr spcFirstLastPara="1" wrap="square" lIns="91425" tIns="91425" rIns="91425" bIns="91425" anchor="t" anchorCtr="0">
            <a:spAutoFit/>
          </a:bodyPr>
          <a:lstStyle/>
          <a:p>
            <a:pPr marL="0" marR="0" lvl="0" indent="0" algn="l" rtl="0">
              <a:lnSpc>
                <a:spcPct val="115000"/>
              </a:lnSpc>
              <a:spcBef>
                <a:spcPts val="1200"/>
              </a:spcBef>
              <a:spcAft>
                <a:spcPts val="0"/>
              </a:spcAft>
              <a:buClr>
                <a:schemeClr val="dk1"/>
              </a:buClr>
              <a:buSzPts val="1100"/>
              <a:buFont typeface="Arial"/>
              <a:buNone/>
            </a:pPr>
            <a:r>
              <a:rPr lang="en-GB" sz="750" b="0" i="0" u="none" strike="noStrike" cap="none" dirty="0">
                <a:solidFill>
                  <a:schemeClr val="dk1"/>
                </a:solidFill>
                <a:latin typeface="Calibri"/>
                <a:ea typeface="Calibri"/>
                <a:cs typeface="Calibri"/>
                <a:sym typeface="Calibri"/>
              </a:rPr>
              <a:t> </a:t>
            </a:r>
            <a:r>
              <a:rPr lang="en-GB" sz="750" dirty="0">
                <a:solidFill>
                  <a:schemeClr val="dk1"/>
                </a:solidFill>
                <a:latin typeface="Calibri"/>
                <a:ea typeface="Calibri"/>
                <a:cs typeface="Calibri"/>
                <a:sym typeface="Calibri"/>
              </a:rPr>
              <a:t>At TRJS</a:t>
            </a:r>
            <a:r>
              <a:rPr lang="en-GB" sz="750" b="0" i="0" u="none" strike="noStrike" cap="none" dirty="0">
                <a:solidFill>
                  <a:schemeClr val="dk1"/>
                </a:solidFill>
                <a:latin typeface="Calibri"/>
                <a:ea typeface="Calibri"/>
                <a:cs typeface="Calibri"/>
                <a:sym typeface="Calibri"/>
              </a:rPr>
              <a:t>, we use </a:t>
            </a:r>
            <a:r>
              <a:rPr lang="en-GB" sz="750" dirty="0">
                <a:solidFill>
                  <a:schemeClr val="dk1"/>
                </a:solidFill>
                <a:latin typeface="Calibri"/>
                <a:ea typeface="Calibri"/>
                <a:cs typeface="Calibri"/>
                <a:sym typeface="Calibri"/>
              </a:rPr>
              <a:t>a range of resources </a:t>
            </a:r>
            <a:r>
              <a:rPr lang="en-GB" sz="750" b="0" i="0" u="none" strike="noStrike" cap="none" dirty="0">
                <a:solidFill>
                  <a:schemeClr val="dk1"/>
                </a:solidFill>
                <a:latin typeface="Calibri"/>
                <a:ea typeface="Calibri"/>
                <a:cs typeface="Calibri"/>
                <a:sym typeface="Calibri"/>
              </a:rPr>
              <a:t>to inform our planning and teaching of </a:t>
            </a:r>
            <a:r>
              <a:rPr lang="en-GB" sz="750" dirty="0">
                <a:solidFill>
                  <a:schemeClr val="dk1"/>
                </a:solidFill>
                <a:latin typeface="Calibri"/>
                <a:ea typeface="Calibri"/>
                <a:cs typeface="Calibri"/>
                <a:sym typeface="Calibri"/>
              </a:rPr>
              <a:t>Music</a:t>
            </a:r>
            <a:r>
              <a:rPr lang="en-GB" sz="750" b="0" i="0" u="none" strike="noStrike" cap="none" dirty="0">
                <a:solidFill>
                  <a:schemeClr val="dk1"/>
                </a:solidFill>
                <a:latin typeface="Calibri"/>
                <a:ea typeface="Calibri"/>
                <a:cs typeface="Calibri"/>
                <a:sym typeface="Calibri"/>
              </a:rPr>
              <a:t>. </a:t>
            </a:r>
            <a:r>
              <a:rPr lang="en-GB" sz="750" dirty="0">
                <a:solidFill>
                  <a:schemeClr val="dk1"/>
                </a:solidFill>
                <a:latin typeface="Calibri"/>
                <a:ea typeface="Calibri"/>
                <a:cs typeface="Calibri"/>
                <a:sym typeface="Calibri"/>
              </a:rPr>
              <a:t>Our knowledge progression grid sets out a clear </a:t>
            </a:r>
            <a:r>
              <a:rPr lang="en-GB" sz="750" b="0" i="0" u="none" strike="noStrike" cap="none" dirty="0">
                <a:solidFill>
                  <a:schemeClr val="dk1"/>
                </a:solidFill>
                <a:latin typeface="Calibri"/>
                <a:ea typeface="Calibri"/>
                <a:cs typeface="Calibri"/>
                <a:sym typeface="Calibri"/>
              </a:rPr>
              <a:t>knowledge-rich curriculum. At TRJS we have a developed a culture of music providing children with the opportunity to play keyboard and clarinet in Y3 and Year 5 respectively which is taught by peripatetic teachers as well as using Charanga units in Y4 and Y6, where children have access to tuned instruments to assist them in composing and playing. Music forms part of daily life through daily assemblies and children are involved in enrichment opportunities such as performances in school and church.</a:t>
            </a:r>
            <a:r>
              <a:rPr lang="en-GB" sz="750" dirty="0">
                <a:solidFill>
                  <a:schemeClr val="dk1"/>
                </a:solidFill>
                <a:latin typeface="Calibri"/>
                <a:ea typeface="Calibri"/>
                <a:cs typeface="Calibri"/>
                <a:sym typeface="Calibri"/>
              </a:rPr>
              <a:t> </a:t>
            </a:r>
            <a:r>
              <a:rPr lang="en-GB" sz="750" b="0" i="0" u="none" strike="noStrike" cap="none" dirty="0">
                <a:solidFill>
                  <a:schemeClr val="dk1"/>
                </a:solidFill>
                <a:latin typeface="Calibri"/>
                <a:ea typeface="Calibri"/>
                <a:cs typeface="Calibri"/>
                <a:sym typeface="Calibri"/>
              </a:rPr>
              <a:t>Considering recent Ofsted publications (Subject Reviews July 2021-2023 and Developing Inspection Practice October 2020) we understand the importance of providing a broad and balanced  curriculum which develops culture capital and cover the three pillars of progression (technical, constructive and expressive) allowing the children to </a:t>
            </a:r>
            <a:r>
              <a:rPr lang="en-GB" sz="750" dirty="0"/>
              <a:t>make more music, think more musically and consequently become more musical.</a:t>
            </a:r>
            <a:endParaRPr sz="750" b="0" i="0" u="none" strike="noStrike" cap="none" dirty="0">
              <a:solidFill>
                <a:schemeClr val="dk1"/>
              </a:solidFill>
              <a:latin typeface="Calibri"/>
              <a:ea typeface="Calibri"/>
              <a:cs typeface="Calibri"/>
              <a:sym typeface="Calibri"/>
            </a:endParaRPr>
          </a:p>
          <a:p>
            <a:pPr marL="0" marR="0" lvl="0" indent="0" algn="l" rtl="0">
              <a:lnSpc>
                <a:spcPct val="115000"/>
              </a:lnSpc>
              <a:spcBef>
                <a:spcPts val="1200"/>
              </a:spcBef>
              <a:spcAft>
                <a:spcPts val="0"/>
              </a:spcAft>
              <a:buClr>
                <a:schemeClr val="dk1"/>
              </a:buClr>
              <a:buSzPts val="1100"/>
              <a:buFont typeface="Arial"/>
              <a:buNone/>
            </a:pPr>
            <a:r>
              <a:rPr lang="en-GB" sz="750" b="0" i="0" u="none" strike="noStrike" cap="none" dirty="0">
                <a:solidFill>
                  <a:schemeClr val="dk1"/>
                </a:solidFill>
                <a:latin typeface="Arial"/>
                <a:ea typeface="Arial"/>
                <a:cs typeface="Arial"/>
                <a:sym typeface="Arial"/>
              </a:rPr>
              <a:t> </a:t>
            </a:r>
            <a:endParaRPr sz="750" b="0" i="0" u="none" strike="noStrike" cap="none" dirty="0">
              <a:solidFill>
                <a:schemeClr val="dk1"/>
              </a:solidFill>
              <a:latin typeface="Arial"/>
              <a:ea typeface="Arial"/>
              <a:cs typeface="Arial"/>
              <a:sym typeface="Arial"/>
            </a:endParaRPr>
          </a:p>
          <a:p>
            <a:pPr marL="0" marR="0" lvl="0" indent="0" algn="l" rtl="0">
              <a:lnSpc>
                <a:spcPct val="115000"/>
              </a:lnSpc>
              <a:spcBef>
                <a:spcPts val="1200"/>
              </a:spcBef>
              <a:spcAft>
                <a:spcPts val="0"/>
              </a:spcAft>
              <a:buClr>
                <a:schemeClr val="dk1"/>
              </a:buClr>
              <a:buSzPts val="1100"/>
              <a:buFont typeface="Arial"/>
              <a:buNone/>
            </a:pPr>
            <a:endParaRPr sz="900" b="0" i="0" u="none" strike="noStrike" cap="none" dirty="0">
              <a:solidFill>
                <a:schemeClr val="dk1"/>
              </a:solidFill>
              <a:latin typeface="Arial"/>
              <a:ea typeface="Arial"/>
              <a:cs typeface="Arial"/>
              <a:sym typeface="Arial"/>
            </a:endParaRPr>
          </a:p>
          <a:p>
            <a:pPr marL="0" marR="0" lvl="0" indent="0" algn="l" rtl="0">
              <a:lnSpc>
                <a:spcPct val="115000"/>
              </a:lnSpc>
              <a:spcBef>
                <a:spcPts val="1200"/>
              </a:spcBef>
              <a:spcAft>
                <a:spcPts val="0"/>
              </a:spcAft>
              <a:buClr>
                <a:schemeClr val="dk1"/>
              </a:buClr>
              <a:buSzPts val="1100"/>
              <a:buFont typeface="Arial"/>
              <a:buNone/>
            </a:pPr>
            <a:r>
              <a:rPr lang="en-GB" sz="1100" b="0" i="0" u="none" strike="noStrike" cap="none" dirty="0">
                <a:solidFill>
                  <a:schemeClr val="dk1"/>
                </a:solidFill>
                <a:latin typeface="Arial"/>
                <a:ea typeface="Arial"/>
                <a:cs typeface="Arial"/>
                <a:sym typeface="Arial"/>
              </a:rPr>
              <a:t> </a:t>
            </a:r>
            <a:endParaRPr sz="1100" b="0" i="0" u="none" strike="noStrike" cap="none" dirty="0">
              <a:solidFill>
                <a:schemeClr val="dk1"/>
              </a:solidFill>
              <a:latin typeface="Arial"/>
              <a:ea typeface="Arial"/>
              <a:cs typeface="Arial"/>
              <a:sym typeface="Arial"/>
            </a:endParaRPr>
          </a:p>
          <a:p>
            <a:pPr marL="0" marR="0" lvl="0" indent="0" algn="l" rtl="0">
              <a:lnSpc>
                <a:spcPct val="100000"/>
              </a:lnSpc>
              <a:spcBef>
                <a:spcPts val="1200"/>
              </a:spcBef>
              <a:spcAft>
                <a:spcPts val="0"/>
              </a:spcAft>
              <a:buClr>
                <a:srgbClr val="000000"/>
              </a:buClr>
              <a:buSzPts val="900"/>
              <a:buFont typeface="Arial"/>
              <a:buNone/>
            </a:pPr>
            <a:endParaRPr sz="900" b="0" i="0" u="none" strike="noStrike" cap="none" dirty="0">
              <a:solidFill>
                <a:srgbClr val="000000"/>
              </a:solidFill>
              <a:latin typeface="Arial"/>
              <a:ea typeface="Arial"/>
              <a:cs typeface="Arial"/>
              <a:sym typeface="Arial"/>
            </a:endParaRPr>
          </a:p>
        </p:txBody>
      </p:sp>
      <p:sp>
        <p:nvSpPr>
          <p:cNvPr id="68" name="Google Shape;68;p1"/>
          <p:cNvSpPr/>
          <p:nvPr/>
        </p:nvSpPr>
        <p:spPr>
          <a:xfrm>
            <a:off x="160150" y="2720850"/>
            <a:ext cx="4381200" cy="1371904"/>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00000"/>
              </a:lnSpc>
              <a:spcBef>
                <a:spcPts val="1200"/>
              </a:spcBef>
              <a:spcAft>
                <a:spcPts val="1200"/>
              </a:spcAft>
              <a:buClr>
                <a:schemeClr val="dk1"/>
              </a:buClr>
              <a:buSzPts val="1100"/>
              <a:buFont typeface="Arial"/>
              <a:buNone/>
            </a:pPr>
            <a:r>
              <a:rPr lang="en-GB" sz="950" dirty="0"/>
              <a:t>TRJS follow a clearly sequenced and progressive program of study based on the National Curriculum objectives through the use of Charanga and WCET teaching. All children learn a variety of instruments including ocarina, recorder, clarinet and keyboard as part of music lessons and regularly use tuned percussion alongside notation. Children are given opportunity develop a range of musical skills: compose, improvise, perform, listen, analyse and evaluate different genres of music. Our music curriculum builds cultural capital of all individuals through live performances and extra-curricular opportunities. </a:t>
            </a:r>
            <a:endParaRPr lang="en-GB" sz="950" b="0" i="0" u="none" strike="noStrike" cap="none" dirty="0">
              <a:solidFill>
                <a:schemeClr val="dk1"/>
              </a:solidFill>
              <a:latin typeface="Arial"/>
              <a:ea typeface="Arial"/>
              <a:cs typeface="Arial"/>
              <a:sym typeface="Arial"/>
            </a:endParaRPr>
          </a:p>
        </p:txBody>
      </p:sp>
      <p:sp>
        <p:nvSpPr>
          <p:cNvPr id="69" name="Google Shape;69;p1"/>
          <p:cNvSpPr/>
          <p:nvPr/>
        </p:nvSpPr>
        <p:spPr>
          <a:xfrm>
            <a:off x="4628300" y="2713450"/>
            <a:ext cx="4472700" cy="14286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00000"/>
              </a:lnSpc>
              <a:spcBef>
                <a:spcPts val="1200"/>
              </a:spcBef>
              <a:spcAft>
                <a:spcPts val="0"/>
              </a:spcAft>
              <a:buClr>
                <a:schemeClr val="dk1"/>
              </a:buClr>
              <a:buSzPts val="1100"/>
              <a:buFont typeface="Arial"/>
              <a:buNone/>
            </a:pPr>
            <a:r>
              <a:rPr lang="en-GB" sz="850" dirty="0">
                <a:solidFill>
                  <a:schemeClr val="dk1"/>
                </a:solidFill>
              </a:rPr>
              <a:t>In Year 3 and Year 5, children are taught through whole class ensemble teaching, learning to play the keyboard in Year 3 and the clarinet in Year 5.  Children learn notation developing their technical ability as well as being given time to develop the sound that they produce.  At the end of the academic year, children within Y3 and Y5 have the opportunity to perform what they have learned in a concert for their parents. In Year 4 and Year 6, children’s skills are built on through the use of Charanga, evaluating and singing a range of songs and developing their musical knowledge of pulse, dynamics, pitch and rhythm.  Children also develop their ability to improvise using instruments and voices as well as composing using a wider range of notes.</a:t>
            </a:r>
          </a:p>
        </p:txBody>
      </p:sp>
      <p:sp>
        <p:nvSpPr>
          <p:cNvPr id="70" name="Google Shape;70;p1"/>
          <p:cNvSpPr/>
          <p:nvPr/>
        </p:nvSpPr>
        <p:spPr>
          <a:xfrm>
            <a:off x="142975" y="4310525"/>
            <a:ext cx="1366500" cy="7941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15000"/>
              </a:lnSpc>
              <a:spcBef>
                <a:spcPts val="1200"/>
              </a:spcBef>
              <a:spcAft>
                <a:spcPts val="1200"/>
              </a:spcAft>
              <a:buClr>
                <a:schemeClr val="dk1"/>
              </a:buClr>
              <a:buSzPts val="1100"/>
              <a:buFont typeface="Arial"/>
              <a:buNone/>
            </a:pPr>
            <a:r>
              <a:rPr lang="en-GB" sz="1050"/>
              <a:t>Children enjoy music lessons and are confident to perform in front of others </a:t>
            </a:r>
            <a:endParaRPr sz="900" b="0" i="0" u="none" strike="noStrike" cap="none" dirty="0">
              <a:solidFill>
                <a:schemeClr val="dk1"/>
              </a:solidFill>
              <a:latin typeface="Arial"/>
              <a:ea typeface="Arial"/>
              <a:cs typeface="Arial"/>
              <a:sym typeface="Arial"/>
            </a:endParaRPr>
          </a:p>
        </p:txBody>
      </p:sp>
      <p:sp>
        <p:nvSpPr>
          <p:cNvPr id="71" name="Google Shape;71;p1"/>
          <p:cNvSpPr/>
          <p:nvPr/>
        </p:nvSpPr>
        <p:spPr>
          <a:xfrm>
            <a:off x="1680425" y="4310525"/>
            <a:ext cx="1498500" cy="810675"/>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00000"/>
              </a:lnSpc>
              <a:spcBef>
                <a:spcPts val="1200"/>
              </a:spcBef>
              <a:spcAft>
                <a:spcPts val="0"/>
              </a:spcAft>
              <a:buClr>
                <a:schemeClr val="dk1"/>
              </a:buClr>
              <a:buSzPts val="1100"/>
              <a:buFont typeface="Arial"/>
              <a:buNone/>
            </a:pPr>
            <a:r>
              <a:rPr lang="en-GB" sz="850" dirty="0"/>
              <a:t>Children have an understanding of culture and history in relation to music as well as how music for different ethnicities differs</a:t>
            </a:r>
            <a:endParaRPr sz="850" b="0" i="0" u="none" strike="noStrike" cap="none" dirty="0">
              <a:solidFill>
                <a:schemeClr val="dk1"/>
              </a:solidFill>
              <a:latin typeface="Arial"/>
              <a:ea typeface="Arial"/>
              <a:cs typeface="Arial"/>
              <a:sym typeface="Arial"/>
            </a:endParaRPr>
          </a:p>
        </p:txBody>
      </p:sp>
      <p:sp>
        <p:nvSpPr>
          <p:cNvPr id="72" name="Google Shape;72;p1"/>
          <p:cNvSpPr/>
          <p:nvPr/>
        </p:nvSpPr>
        <p:spPr>
          <a:xfrm>
            <a:off x="3206150" y="4310524"/>
            <a:ext cx="1498500" cy="810676"/>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15000"/>
              </a:lnSpc>
              <a:spcBef>
                <a:spcPts val="1200"/>
              </a:spcBef>
              <a:spcAft>
                <a:spcPts val="1200"/>
              </a:spcAft>
              <a:buClr>
                <a:schemeClr val="dk1"/>
              </a:buClr>
              <a:buSzPts val="1100"/>
              <a:buFont typeface="Arial"/>
              <a:buNone/>
            </a:pPr>
            <a:r>
              <a:rPr lang="en-GB" sz="900" dirty="0"/>
              <a:t>Children talk confidently about their learning in music using appropriate and technical vocabulary</a:t>
            </a:r>
            <a:endParaRPr sz="900" b="0" i="0" u="none" strike="noStrike" cap="none" dirty="0">
              <a:solidFill>
                <a:schemeClr val="dk1"/>
              </a:solidFill>
              <a:latin typeface="Arial"/>
              <a:ea typeface="Arial"/>
              <a:cs typeface="Arial"/>
              <a:sym typeface="Arial"/>
            </a:endParaRPr>
          </a:p>
        </p:txBody>
      </p:sp>
      <p:sp>
        <p:nvSpPr>
          <p:cNvPr id="73" name="Google Shape;73;p1"/>
          <p:cNvSpPr/>
          <p:nvPr/>
        </p:nvSpPr>
        <p:spPr>
          <a:xfrm>
            <a:off x="6182275" y="4310523"/>
            <a:ext cx="1366500" cy="794102"/>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00000"/>
              </a:lnSpc>
              <a:spcBef>
                <a:spcPts val="1200"/>
              </a:spcBef>
              <a:spcAft>
                <a:spcPts val="0"/>
              </a:spcAft>
              <a:buClr>
                <a:srgbClr val="000000"/>
              </a:buClr>
              <a:buSzPts val="900"/>
              <a:buFont typeface="Arial"/>
              <a:buNone/>
            </a:pPr>
            <a:r>
              <a:rPr lang="en-GB" sz="850" dirty="0"/>
              <a:t>Children demonstrate a love or appreciation of music and talk confidently about a range of musical genres and composers </a:t>
            </a:r>
            <a:endParaRPr sz="850" b="0" i="0" u="none" strike="noStrike" cap="none" dirty="0">
              <a:solidFill>
                <a:schemeClr val="dk1"/>
              </a:solidFill>
              <a:latin typeface="Arial"/>
              <a:ea typeface="Arial"/>
              <a:cs typeface="Arial"/>
              <a:sym typeface="Arial"/>
            </a:endParaRPr>
          </a:p>
        </p:txBody>
      </p:sp>
      <p:sp>
        <p:nvSpPr>
          <p:cNvPr id="74" name="Google Shape;74;p1"/>
          <p:cNvSpPr/>
          <p:nvPr/>
        </p:nvSpPr>
        <p:spPr>
          <a:xfrm>
            <a:off x="7632675" y="4310523"/>
            <a:ext cx="1440600" cy="794102"/>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00000"/>
              </a:lnSpc>
              <a:spcBef>
                <a:spcPts val="1200"/>
              </a:spcBef>
              <a:spcAft>
                <a:spcPts val="0"/>
              </a:spcAft>
              <a:buClr>
                <a:schemeClr val="dk1"/>
              </a:buClr>
              <a:buSzPts val="1100"/>
              <a:buFont typeface="Arial"/>
              <a:buNone/>
            </a:pPr>
            <a:r>
              <a:rPr lang="en-GB" sz="1050"/>
              <a:t>Children discover new interests and talents</a:t>
            </a:r>
            <a:endParaRPr sz="1100" b="0" i="0" u="none" strike="noStrike" cap="none" dirty="0">
              <a:solidFill>
                <a:schemeClr val="dk1"/>
              </a:solidFill>
              <a:latin typeface="Arial"/>
              <a:ea typeface="Arial"/>
              <a:cs typeface="Arial"/>
              <a:sym typeface="Arial"/>
            </a:endParaRPr>
          </a:p>
        </p:txBody>
      </p:sp>
      <p:sp>
        <p:nvSpPr>
          <p:cNvPr id="75" name="Google Shape;75;p1"/>
          <p:cNvSpPr/>
          <p:nvPr/>
        </p:nvSpPr>
        <p:spPr>
          <a:xfrm>
            <a:off x="4731850" y="4310523"/>
            <a:ext cx="1366500" cy="794101"/>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ctr" rtl="0">
              <a:lnSpc>
                <a:spcPct val="100000"/>
              </a:lnSpc>
              <a:spcBef>
                <a:spcPts val="1200"/>
              </a:spcBef>
              <a:spcAft>
                <a:spcPts val="0"/>
              </a:spcAft>
              <a:buClr>
                <a:srgbClr val="000000"/>
              </a:buClr>
              <a:buSzPts val="900"/>
              <a:buFont typeface="Arial"/>
              <a:buNone/>
            </a:pPr>
            <a:endParaRPr sz="900" b="0" i="0" u="none" strike="noStrike" cap="none" dirty="0">
              <a:solidFill>
                <a:schemeClr val="dk1"/>
              </a:solidFill>
              <a:latin typeface="Arial"/>
              <a:ea typeface="Arial"/>
              <a:cs typeface="Arial"/>
              <a:sym typeface="Arial"/>
            </a:endParaRPr>
          </a:p>
          <a:p>
            <a:pPr marL="0" marR="0" lvl="0" indent="0" algn="ctr" rtl="0">
              <a:lnSpc>
                <a:spcPct val="100000"/>
              </a:lnSpc>
              <a:spcBef>
                <a:spcPts val="1200"/>
              </a:spcBef>
              <a:spcAft>
                <a:spcPts val="0"/>
              </a:spcAft>
              <a:buClr>
                <a:srgbClr val="000000"/>
              </a:buClr>
              <a:buSzPts val="900"/>
              <a:buFont typeface="Arial"/>
              <a:buNone/>
            </a:pPr>
            <a:endParaRPr sz="900" b="0" i="0" u="none" strike="noStrike" cap="none" dirty="0">
              <a:solidFill>
                <a:schemeClr val="dk1"/>
              </a:solidFill>
              <a:latin typeface="Arial"/>
              <a:ea typeface="Arial"/>
              <a:cs typeface="Arial"/>
              <a:sym typeface="Arial"/>
            </a:endParaRPr>
          </a:p>
          <a:p>
            <a:pPr marL="0" marR="0" lvl="0" indent="0" algn="ctr" rtl="0">
              <a:lnSpc>
                <a:spcPct val="100000"/>
              </a:lnSpc>
              <a:spcBef>
                <a:spcPts val="1200"/>
              </a:spcBef>
              <a:spcAft>
                <a:spcPts val="0"/>
              </a:spcAft>
              <a:buClr>
                <a:schemeClr val="dk1"/>
              </a:buClr>
              <a:buSzPts val="1100"/>
              <a:buFont typeface="Arial"/>
              <a:buNone/>
            </a:pPr>
            <a:r>
              <a:rPr lang="en-GB" sz="850" dirty="0"/>
              <a:t>Pupils have widened vocabulary and use descriptive language in response to music</a:t>
            </a:r>
            <a:endParaRPr sz="850" b="0" i="0" u="none" strike="noStrike" cap="none" dirty="0">
              <a:solidFill>
                <a:schemeClr val="dk1"/>
              </a:solidFill>
              <a:latin typeface="Arial"/>
              <a:ea typeface="Arial"/>
              <a:cs typeface="Arial"/>
              <a:sym typeface="Arial"/>
            </a:endParaRPr>
          </a:p>
          <a:p>
            <a:pPr marL="0" marR="0" lvl="0" indent="0" algn="l" rtl="0">
              <a:lnSpc>
                <a:spcPct val="115000"/>
              </a:lnSpc>
              <a:spcBef>
                <a:spcPts val="1200"/>
              </a:spcBef>
              <a:spcAft>
                <a:spcPts val="1200"/>
              </a:spcAft>
              <a:buClr>
                <a:schemeClr val="dk1"/>
              </a:buClr>
              <a:buSzPts val="1100"/>
              <a:buFont typeface="Arial"/>
              <a:buNone/>
            </a:pPr>
            <a:r>
              <a:rPr lang="en-GB" sz="1100" b="0" i="0" u="none" strike="noStrike" cap="none" dirty="0">
                <a:solidFill>
                  <a:schemeClr val="dk1"/>
                </a:solidFill>
                <a:latin typeface="Arial"/>
                <a:ea typeface="Arial"/>
                <a:cs typeface="Arial"/>
                <a:sym typeface="Arial"/>
              </a:rPr>
              <a:t> </a:t>
            </a:r>
            <a:endParaRPr sz="1100" b="0" i="0" u="none" strike="noStrike" cap="none" dirty="0">
              <a:solidFill>
                <a:schemeClr val="dk1"/>
              </a:solidFill>
              <a:latin typeface="Arial"/>
              <a:ea typeface="Arial"/>
              <a:cs typeface="Arial"/>
              <a:sym typeface="Arial"/>
            </a:endParaRPr>
          </a:p>
        </p:txBody>
      </p:sp>
      <p:sp>
        <p:nvSpPr>
          <p:cNvPr id="76" name="Google Shape;76;p1"/>
          <p:cNvSpPr txBox="1"/>
          <p:nvPr/>
        </p:nvSpPr>
        <p:spPr>
          <a:xfrm>
            <a:off x="91500" y="3995400"/>
            <a:ext cx="32613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en-GB" sz="1400" b="1" i="0" u="none" strike="noStrike" cap="none">
                <a:solidFill>
                  <a:srgbClr val="000000"/>
                </a:solidFill>
                <a:latin typeface="Arial"/>
                <a:ea typeface="Arial"/>
                <a:cs typeface="Arial"/>
                <a:sym typeface="Arial"/>
              </a:rPr>
              <a:t>Impact</a:t>
            </a:r>
            <a:endParaRPr sz="1400" b="1" i="0" u="none" strike="noStrike" cap="none">
              <a:solidFill>
                <a:srgbClr val="000000"/>
              </a:solidFill>
              <a:latin typeface="Arial"/>
              <a:ea typeface="Arial"/>
              <a:cs typeface="Arial"/>
              <a:sym typeface="Arial"/>
            </a:endParaRPr>
          </a:p>
        </p:txBody>
      </p:sp>
      <p:pic>
        <p:nvPicPr>
          <p:cNvPr id="1026" name="Picture 201" descr="TRJS Owl round logo">
            <a:extLst>
              <a:ext uri="{FF2B5EF4-FFF2-40B4-BE49-F238E27FC236}">
                <a16:creationId xmlns:a16="http://schemas.microsoft.com/office/drawing/2014/main" id="{F3374C94-A495-78A8-B869-2BECA3C6E14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6204" t="9824" r="7846" b="6589"/>
          <a:stretch>
            <a:fillRect/>
          </a:stretch>
        </p:blipFill>
        <p:spPr bwMode="auto">
          <a:xfrm>
            <a:off x="8107838" y="69417"/>
            <a:ext cx="750887" cy="755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p:properties xmlns:p="http://schemas.microsoft.com/office/2006/metadata/properties" xmlns:xsi="http://www.w3.org/2001/XMLSchema-instance" xmlns:pc="http://schemas.microsoft.com/office/infopath/2007/PartnerControls">
  <documentManagement>
    <_dlc_DocId xmlns="7306e3d0-0ae3-4289-81b3-f719923149d7">6KK6NY3JTKCC-849450956-328478</_dlc_DocId>
    <_dlc_DocIdUrl xmlns="7306e3d0-0ae3-4289-81b3-f719923149d7">
      <Url>https://8602326.sharepoint.com/sites/TRJTeachingSharedDrive/_layouts/15/DocIdRedir.aspx?ID=6KK6NY3JTKCC-849450956-328478</Url>
      <Description>6KK6NY3JTKCC-849450956-328478</Description>
    </_dlc_DocIdUrl>
    <TaxCatchAll xmlns="7306e3d0-0ae3-4289-81b3-f719923149d7" xsi:nil="true"/>
    <lcf76f155ced4ddcb4097134ff3c332f xmlns="29bdefce-0881-4b2d-911f-03fd1c1c6f5c">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4.xml><?xml version="1.0" encoding="utf-8"?>
<ct:contentTypeSchema xmlns:ct="http://schemas.microsoft.com/office/2006/metadata/contentType" xmlns:ma="http://schemas.microsoft.com/office/2006/metadata/properties/metaAttributes" ct:_="" ma:_="" ma:contentTypeName="Document" ma:contentTypeID="0x010100638FEC3137222C478AA9995A61C6C42D" ma:contentTypeVersion="15" ma:contentTypeDescription="Create a new document." ma:contentTypeScope="" ma:versionID="cc22a440e6b44493ad870bd6943e0613">
  <xsd:schema xmlns:xsd="http://www.w3.org/2001/XMLSchema" xmlns:xs="http://www.w3.org/2001/XMLSchema" xmlns:p="http://schemas.microsoft.com/office/2006/metadata/properties" xmlns:ns2="7306e3d0-0ae3-4289-81b3-f719923149d7" xmlns:ns3="29bdefce-0881-4b2d-911f-03fd1c1c6f5c" targetNamespace="http://schemas.microsoft.com/office/2006/metadata/properties" ma:root="true" ma:fieldsID="5d5c16ca7fed74b6b86f0cec09a2b1d4" ns2:_="" ns3:_="">
    <xsd:import namespace="7306e3d0-0ae3-4289-81b3-f719923149d7"/>
    <xsd:import namespace="29bdefce-0881-4b2d-911f-03fd1c1c6f5c"/>
    <xsd:element name="properties">
      <xsd:complexType>
        <xsd:sequence>
          <xsd:element name="documentManagement">
            <xsd:complexType>
              <xsd:all>
                <xsd:element ref="ns2:_dlc_DocId" minOccurs="0"/>
                <xsd:element ref="ns2:_dlc_DocIdUrl" minOccurs="0"/>
                <xsd:element ref="ns2:_dlc_DocIdPersistId" minOccurs="0"/>
                <xsd:element ref="ns3:MediaServiceMetadata" minOccurs="0"/>
                <xsd:element ref="ns3:MediaServiceFastMetadata" minOccurs="0"/>
                <xsd:element ref="ns3:MediaServiceSearchProperties" minOccurs="0"/>
                <xsd:element ref="ns3:MediaServiceObjectDetectorVersions" minOccurs="0"/>
                <xsd:element ref="ns3:MediaServiceDateTaken" minOccurs="0"/>
                <xsd:element ref="ns3:MediaLengthInSeconds" minOccurs="0"/>
                <xsd:element ref="ns3:lcf76f155ced4ddcb4097134ff3c332f" minOccurs="0"/>
                <xsd:element ref="ns2:TaxCatchAll" minOccurs="0"/>
                <xsd:element ref="ns3:MediaServiceOCR" minOccurs="0"/>
                <xsd:element ref="ns3:MediaServiceGenerationTime" minOccurs="0"/>
                <xsd:element ref="ns3:MediaServiceEventHashCode" minOccurs="0"/>
                <xsd:element ref="ns3:MediaServiceLocation" minOccurs="0"/>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306e3d0-0ae3-4289-81b3-f719923149d7"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dexed="true"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TaxCatchAll" ma:index="19" nillable="true" ma:displayName="Taxonomy Catch All Column" ma:hidden="true" ma:list="{15098700-c3b5-414f-b784-23b64f95f027}" ma:internalName="TaxCatchAll" ma:showField="CatchAllData" ma:web="7306e3d0-0ae3-4289-81b3-f719923149d7">
      <xsd:complexType>
        <xsd:complexContent>
          <xsd:extension base="dms:MultiChoiceLookup">
            <xsd:sequence>
              <xsd:element name="Value" type="dms:Lookup" maxOccurs="unbounded" minOccurs="0" nillable="true"/>
            </xsd:sequence>
          </xsd:extension>
        </xsd:complexContent>
      </xsd:complexType>
    </xsd:element>
    <xsd:element name="SharedWithUsers" ma:index="2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5"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9bdefce-0881-4b2d-911f-03fd1c1c6f5c"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SearchProperties" ma:index="13" nillable="true" ma:displayName="MediaServiceSearchProperties" ma:hidden="true" ma:internalName="MediaServiceSearchProperties" ma:readOnly="true">
      <xsd:simpleType>
        <xsd:restriction base="dms:Note"/>
      </xsd:simpleType>
    </xsd:element>
    <xsd:element name="MediaServiceObjectDetectorVersions" ma:index="14" nillable="true" ma:displayName="MediaServiceObjectDetectorVersions" ma:hidden="true" ma:indexed="true" ma:internalName="MediaServiceObjectDetectorVersions"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77af1cca-0ddc-42ad-a048-12a774fb3c0e"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GenerationTime" ma:index="21" nillable="true" ma:displayName="MediaServiceGenerationTime" ma:hidden="true" ma:internalName="MediaServiceGenerationTime" ma:readOnly="true">
      <xsd:simpleType>
        <xsd:restriction base="dms:Text"/>
      </xsd:simpleType>
    </xsd:element>
    <xsd:element name="MediaServiceEventHashCode" ma:index="22" nillable="true" ma:displayName="MediaServiceEventHashCode" ma:hidden="true" ma:internalName="MediaServiceEventHashCode" ma:readOnly="true">
      <xsd:simpleType>
        <xsd:restriction base="dms:Text"/>
      </xsd:simpleType>
    </xsd:element>
    <xsd:element name="MediaServiceLocation" ma:index="23" nillable="true" ma:displayName="Location" ma:indexed="true"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2C53480-CEF3-49F8-9250-A7308D2C10A1}">
  <ds:schemaRefs>
    <ds:schemaRef ds:uri="http://purl.org/dc/elements/1.1/"/>
    <ds:schemaRef ds:uri="http://schemas.microsoft.com/office/2006/metadata/properties"/>
    <ds:schemaRef ds:uri="http://schemas.microsoft.com/office/2006/documentManagement/types"/>
    <ds:schemaRef ds:uri="29bdefce-0881-4b2d-911f-03fd1c1c6f5c"/>
    <ds:schemaRef ds:uri="http://www.w3.org/XML/1998/namespace"/>
    <ds:schemaRef ds:uri="http://purl.org/dc/dcmitype/"/>
    <ds:schemaRef ds:uri="7306e3d0-0ae3-4289-81b3-f719923149d7"/>
    <ds:schemaRef ds:uri="http://schemas.microsoft.com/office/infopath/2007/PartnerControls"/>
    <ds:schemaRef ds:uri="http://schemas.openxmlformats.org/package/2006/metadata/core-properties"/>
    <ds:schemaRef ds:uri="http://purl.org/dc/terms/"/>
  </ds:schemaRefs>
</ds:datastoreItem>
</file>

<file path=customXml/itemProps2.xml><?xml version="1.0" encoding="utf-8"?>
<ds:datastoreItem xmlns:ds="http://schemas.openxmlformats.org/officeDocument/2006/customXml" ds:itemID="{CB5221BD-E240-455D-81B4-CCABD159812A}">
  <ds:schemaRefs>
    <ds:schemaRef ds:uri="http://schemas.microsoft.com/sharepoint/v3/contenttype/forms"/>
  </ds:schemaRefs>
</ds:datastoreItem>
</file>

<file path=customXml/itemProps3.xml><?xml version="1.0" encoding="utf-8"?>
<ds:datastoreItem xmlns:ds="http://schemas.openxmlformats.org/officeDocument/2006/customXml" ds:itemID="{9B4928A4-7A74-4E69-A628-B2FBE73558B7}">
  <ds:schemaRefs>
    <ds:schemaRef ds:uri="http://schemas.microsoft.com/sharepoint/events"/>
  </ds:schemaRefs>
</ds:datastoreItem>
</file>

<file path=customXml/itemProps4.xml><?xml version="1.0" encoding="utf-8"?>
<ds:datastoreItem xmlns:ds="http://schemas.openxmlformats.org/officeDocument/2006/customXml" ds:itemID="{5B9B1342-069C-40C4-AE5C-4EA9711956E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306e3d0-0ae3-4289-81b3-f719923149d7"/>
    <ds:schemaRef ds:uri="29bdefce-0881-4b2d-911f-03fd1c1c6f5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455</TotalTime>
  <Words>643</Words>
  <Application>Microsoft Office PowerPoint</Application>
  <PresentationFormat>On-screen Show (16:9)</PresentationFormat>
  <Paragraphs>28</Paragraphs>
  <Slides>1</Slides>
  <Notes>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vt:i4>
      </vt:variant>
    </vt:vector>
  </HeadingPairs>
  <TitlesOfParts>
    <vt:vector size="4" baseType="lpstr">
      <vt:lpstr>Arial</vt:lpstr>
      <vt:lpstr>Calibri</vt:lpstr>
      <vt:lpstr>Simple Light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 J Emery</dc:creator>
  <cp:lastModifiedBy>Miss C Marston</cp:lastModifiedBy>
  <cp:revision>4</cp:revision>
  <dcterms:modified xsi:type="dcterms:W3CDTF">2023-11-08T20:56:05Z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0x010100638FEC3137222C478AA9995A61C6C42D</vt:lpwstr>
  </property>
  <property fmtid="{D5CDD505-2E9C-101B-9397-08002B2CF9AE}" pid="3" name="_dlc_DocIdItemGuid">
    <vt:lpwstr>afea84c9-b705-4d40-ba78-cf14c34ebbc1</vt:lpwstr>
  </property>
  <property fmtid="{D5CDD505-2E9C-101B-9397-08002B2CF9AE}" pid="4" name="MediaServiceImageTags">
    <vt:lpwstr/>
  </property>
</Properties>
</file>