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7"/>
  </p:notesMasterIdLst>
  <p:sldIdLst>
    <p:sldId id="256"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 roundtripDataSignature="AMtx7miDGsYzomDk1tXJJU6b0I8vxQpf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940" y="5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J Emery" userId="8169d074-17de-4d19-9364-bbb0e0ce82b1" providerId="ADAL" clId="{B5AA95EE-0BA0-40CB-B92F-DDBF9F79D1B5}"/>
    <pc:docChg chg="custSel modSld">
      <pc:chgData name="Mr J Emery" userId="8169d074-17de-4d19-9364-bbb0e0ce82b1" providerId="ADAL" clId="{B5AA95EE-0BA0-40CB-B92F-DDBF9F79D1B5}" dt="2023-10-11T21:57:06.759" v="1376" actId="14100"/>
      <pc:docMkLst>
        <pc:docMk/>
      </pc:docMkLst>
      <pc:sldChg chg="addSp delSp modSp mod">
        <pc:chgData name="Mr J Emery" userId="8169d074-17de-4d19-9364-bbb0e0ce82b1" providerId="ADAL" clId="{B5AA95EE-0BA0-40CB-B92F-DDBF9F79D1B5}" dt="2023-10-11T21:57:06.759" v="1376" actId="14100"/>
        <pc:sldMkLst>
          <pc:docMk/>
          <pc:sldMk cId="0" sldId="256"/>
        </pc:sldMkLst>
        <pc:spChg chg="mod">
          <ac:chgData name="Mr J Emery" userId="8169d074-17de-4d19-9364-bbb0e0ce82b1" providerId="ADAL" clId="{B5AA95EE-0BA0-40CB-B92F-DDBF9F79D1B5}" dt="2023-10-11T21:52:52.764" v="1343" actId="14100"/>
          <ac:spMkLst>
            <pc:docMk/>
            <pc:sldMk cId="0" sldId="256"/>
            <ac:spMk id="59" creationId="{00000000-0000-0000-0000-000000000000}"/>
          </ac:spMkLst>
        </pc:spChg>
        <pc:spChg chg="mod">
          <ac:chgData name="Mr J Emery" userId="8169d074-17de-4d19-9364-bbb0e0ce82b1" providerId="ADAL" clId="{B5AA95EE-0BA0-40CB-B92F-DDBF9F79D1B5}" dt="2023-10-11T21:54:16.103" v="1370" actId="14100"/>
          <ac:spMkLst>
            <pc:docMk/>
            <pc:sldMk cId="0" sldId="256"/>
            <ac:spMk id="67" creationId="{00000000-0000-0000-0000-000000000000}"/>
          </ac:spMkLst>
        </pc:spChg>
        <pc:spChg chg="mod">
          <ac:chgData name="Mr J Emery" userId="8169d074-17de-4d19-9364-bbb0e0ce82b1" providerId="ADAL" clId="{B5AA95EE-0BA0-40CB-B92F-DDBF9F79D1B5}" dt="2023-10-11T21:42:35.570" v="776" actId="14100"/>
          <ac:spMkLst>
            <pc:docMk/>
            <pc:sldMk cId="0" sldId="256"/>
            <ac:spMk id="68" creationId="{00000000-0000-0000-0000-000000000000}"/>
          </ac:spMkLst>
        </pc:spChg>
        <pc:spChg chg="mod">
          <ac:chgData name="Mr J Emery" userId="8169d074-17de-4d19-9364-bbb0e0ce82b1" providerId="ADAL" clId="{B5AA95EE-0BA0-40CB-B92F-DDBF9F79D1B5}" dt="2023-10-11T21:50:38.290" v="1227" actId="20577"/>
          <ac:spMkLst>
            <pc:docMk/>
            <pc:sldMk cId="0" sldId="256"/>
            <ac:spMk id="69" creationId="{00000000-0000-0000-0000-000000000000}"/>
          </ac:spMkLst>
        </pc:spChg>
        <pc:spChg chg="mod">
          <ac:chgData name="Mr J Emery" userId="8169d074-17de-4d19-9364-bbb0e0ce82b1" providerId="ADAL" clId="{B5AA95EE-0BA0-40CB-B92F-DDBF9F79D1B5}" dt="2023-10-11T21:56:42.792" v="1372" actId="14100"/>
          <ac:spMkLst>
            <pc:docMk/>
            <pc:sldMk cId="0" sldId="256"/>
            <ac:spMk id="71" creationId="{00000000-0000-0000-0000-000000000000}"/>
          </ac:spMkLst>
        </pc:spChg>
        <pc:spChg chg="mod">
          <ac:chgData name="Mr J Emery" userId="8169d074-17de-4d19-9364-bbb0e0ce82b1" providerId="ADAL" clId="{B5AA95EE-0BA0-40CB-B92F-DDBF9F79D1B5}" dt="2023-10-11T21:56:50.702" v="1373" actId="14100"/>
          <ac:spMkLst>
            <pc:docMk/>
            <pc:sldMk cId="0" sldId="256"/>
            <ac:spMk id="72" creationId="{00000000-0000-0000-0000-000000000000}"/>
          </ac:spMkLst>
        </pc:spChg>
        <pc:spChg chg="mod">
          <ac:chgData name="Mr J Emery" userId="8169d074-17de-4d19-9364-bbb0e0ce82b1" providerId="ADAL" clId="{B5AA95EE-0BA0-40CB-B92F-DDBF9F79D1B5}" dt="2023-10-11T21:57:02.051" v="1375" actId="14100"/>
          <ac:spMkLst>
            <pc:docMk/>
            <pc:sldMk cId="0" sldId="256"/>
            <ac:spMk id="73" creationId="{00000000-0000-0000-0000-000000000000}"/>
          </ac:spMkLst>
        </pc:spChg>
        <pc:spChg chg="mod">
          <ac:chgData name="Mr J Emery" userId="8169d074-17de-4d19-9364-bbb0e0ce82b1" providerId="ADAL" clId="{B5AA95EE-0BA0-40CB-B92F-DDBF9F79D1B5}" dt="2023-10-11T21:57:06.759" v="1376" actId="14100"/>
          <ac:spMkLst>
            <pc:docMk/>
            <pc:sldMk cId="0" sldId="256"/>
            <ac:spMk id="74" creationId="{00000000-0000-0000-0000-000000000000}"/>
          </ac:spMkLst>
        </pc:spChg>
        <pc:spChg chg="mod">
          <ac:chgData name="Mr J Emery" userId="8169d074-17de-4d19-9364-bbb0e0ce82b1" providerId="ADAL" clId="{B5AA95EE-0BA0-40CB-B92F-DDBF9F79D1B5}" dt="2023-10-11T21:56:55.976" v="1374" actId="14100"/>
          <ac:spMkLst>
            <pc:docMk/>
            <pc:sldMk cId="0" sldId="256"/>
            <ac:spMk id="75" creationId="{00000000-0000-0000-0000-000000000000}"/>
          </ac:spMkLst>
        </pc:spChg>
        <pc:picChg chg="del">
          <ac:chgData name="Mr J Emery" userId="8169d074-17de-4d19-9364-bbb0e0ce82b1" providerId="ADAL" clId="{B5AA95EE-0BA0-40CB-B92F-DDBF9F79D1B5}" dt="2023-10-11T16:08:02.303" v="177" actId="478"/>
          <ac:picMkLst>
            <pc:docMk/>
            <pc:sldMk cId="0" sldId="256"/>
            <ac:picMk id="61" creationId="{00000000-0000-0000-0000-000000000000}"/>
          </ac:picMkLst>
        </pc:picChg>
        <pc:picChg chg="add mod">
          <ac:chgData name="Mr J Emery" userId="8169d074-17de-4d19-9364-bbb0e0ce82b1" providerId="ADAL" clId="{B5AA95EE-0BA0-40CB-B92F-DDBF9F79D1B5}" dt="2023-10-11T16:09:25.614" v="179" actId="1076"/>
          <ac:picMkLst>
            <pc:docMk/>
            <pc:sldMk cId="0" sldId="256"/>
            <ac:picMk id="1026" creationId="{F3374C94-A495-78A8-B869-2BECA3C6E14C}"/>
          </ac:picMkLst>
        </pc:picChg>
      </pc:sldChg>
    </pc:docChg>
  </pc:docChgLst>
  <pc:docChgLst>
    <pc:chgData name="Miss C Marston" userId="0e3a8027-fd01-4315-b345-39341873d6f8" providerId="ADAL" clId="{E4C6DD70-EB7B-468E-96A3-A20886410039}"/>
    <pc:docChg chg="undo redo custSel modSld">
      <pc:chgData name="Miss C Marston" userId="0e3a8027-fd01-4315-b345-39341873d6f8" providerId="ADAL" clId="{E4C6DD70-EB7B-468E-96A3-A20886410039}" dt="2023-11-08T19:37:39.717" v="2462" actId="255"/>
      <pc:docMkLst>
        <pc:docMk/>
      </pc:docMkLst>
      <pc:sldChg chg="modSp mod">
        <pc:chgData name="Miss C Marston" userId="0e3a8027-fd01-4315-b345-39341873d6f8" providerId="ADAL" clId="{E4C6DD70-EB7B-468E-96A3-A20886410039}" dt="2023-11-08T19:37:39.717" v="2462" actId="255"/>
        <pc:sldMkLst>
          <pc:docMk/>
          <pc:sldMk cId="0" sldId="256"/>
        </pc:sldMkLst>
        <pc:spChg chg="mod">
          <ac:chgData name="Miss C Marston" userId="0e3a8027-fd01-4315-b345-39341873d6f8" providerId="ADAL" clId="{E4C6DD70-EB7B-468E-96A3-A20886410039}" dt="2023-11-07T20:14:00.183" v="202" actId="20577"/>
          <ac:spMkLst>
            <pc:docMk/>
            <pc:sldMk cId="0" sldId="256"/>
            <ac:spMk id="55" creationId="{00000000-0000-0000-0000-000000000000}"/>
          </ac:spMkLst>
        </pc:spChg>
        <pc:spChg chg="mod">
          <ac:chgData name="Miss C Marston" userId="0e3a8027-fd01-4315-b345-39341873d6f8" providerId="ADAL" clId="{E4C6DD70-EB7B-468E-96A3-A20886410039}" dt="2023-11-07T20:21:41.218" v="357" actId="255"/>
          <ac:spMkLst>
            <pc:docMk/>
            <pc:sldMk cId="0" sldId="256"/>
            <ac:spMk id="58" creationId="{00000000-0000-0000-0000-000000000000}"/>
          </ac:spMkLst>
        </pc:spChg>
        <pc:spChg chg="mod">
          <ac:chgData name="Miss C Marston" userId="0e3a8027-fd01-4315-b345-39341873d6f8" providerId="ADAL" clId="{E4C6DD70-EB7B-468E-96A3-A20886410039}" dt="2023-11-06T15:48:43.730" v="35" actId="20577"/>
          <ac:spMkLst>
            <pc:docMk/>
            <pc:sldMk cId="0" sldId="256"/>
            <ac:spMk id="59" creationId="{00000000-0000-0000-0000-000000000000}"/>
          </ac:spMkLst>
        </pc:spChg>
        <pc:spChg chg="mod">
          <ac:chgData name="Miss C Marston" userId="0e3a8027-fd01-4315-b345-39341873d6f8" providerId="ADAL" clId="{E4C6DD70-EB7B-468E-96A3-A20886410039}" dt="2023-11-06T15:48:34.294" v="2" actId="20577"/>
          <ac:spMkLst>
            <pc:docMk/>
            <pc:sldMk cId="0" sldId="256"/>
            <ac:spMk id="60" creationId="{00000000-0000-0000-0000-000000000000}"/>
          </ac:spMkLst>
        </pc:spChg>
        <pc:spChg chg="mod">
          <ac:chgData name="Miss C Marston" userId="0e3a8027-fd01-4315-b345-39341873d6f8" providerId="ADAL" clId="{E4C6DD70-EB7B-468E-96A3-A20886410039}" dt="2023-11-06T15:54:23.054" v="105" actId="20577"/>
          <ac:spMkLst>
            <pc:docMk/>
            <pc:sldMk cId="0" sldId="256"/>
            <ac:spMk id="63" creationId="{00000000-0000-0000-0000-000000000000}"/>
          </ac:spMkLst>
        </pc:spChg>
        <pc:spChg chg="mod">
          <ac:chgData name="Miss C Marston" userId="0e3a8027-fd01-4315-b345-39341873d6f8" providerId="ADAL" clId="{E4C6DD70-EB7B-468E-96A3-A20886410039}" dt="2023-11-07T20:44:26.578" v="1215" actId="33524"/>
          <ac:spMkLst>
            <pc:docMk/>
            <pc:sldMk cId="0" sldId="256"/>
            <ac:spMk id="67" creationId="{00000000-0000-0000-0000-000000000000}"/>
          </ac:spMkLst>
        </pc:spChg>
        <pc:spChg chg="mod">
          <ac:chgData name="Miss C Marston" userId="0e3a8027-fd01-4315-b345-39341873d6f8" providerId="ADAL" clId="{E4C6DD70-EB7B-468E-96A3-A20886410039}" dt="2023-11-08T19:37:39.717" v="2462" actId="255"/>
          <ac:spMkLst>
            <pc:docMk/>
            <pc:sldMk cId="0" sldId="256"/>
            <ac:spMk id="68" creationId="{00000000-0000-0000-0000-000000000000}"/>
          </ac:spMkLst>
        </pc:spChg>
        <pc:spChg chg="mod">
          <ac:chgData name="Miss C Marston" userId="0e3a8027-fd01-4315-b345-39341873d6f8" providerId="ADAL" clId="{E4C6DD70-EB7B-468E-96A3-A20886410039}" dt="2023-11-07T21:06:08.220" v="2366" actId="255"/>
          <ac:spMkLst>
            <pc:docMk/>
            <pc:sldMk cId="0" sldId="256"/>
            <ac:spMk id="69" creationId="{00000000-0000-0000-0000-000000000000}"/>
          </ac:spMkLst>
        </pc:spChg>
        <pc:spChg chg="mod">
          <ac:chgData name="Miss C Marston" userId="0e3a8027-fd01-4315-b345-39341873d6f8" providerId="ADAL" clId="{E4C6DD70-EB7B-468E-96A3-A20886410039}" dt="2023-11-08T19:33:07.866" v="2428" actId="255"/>
          <ac:spMkLst>
            <pc:docMk/>
            <pc:sldMk cId="0" sldId="256"/>
            <ac:spMk id="70" creationId="{00000000-0000-0000-0000-000000000000}"/>
          </ac:spMkLst>
        </pc:spChg>
        <pc:spChg chg="mod">
          <ac:chgData name="Miss C Marston" userId="0e3a8027-fd01-4315-b345-39341873d6f8" providerId="ADAL" clId="{E4C6DD70-EB7B-468E-96A3-A20886410039}" dt="2023-11-08T19:28:24.069" v="2374" actId="20577"/>
          <ac:spMkLst>
            <pc:docMk/>
            <pc:sldMk cId="0" sldId="256"/>
            <ac:spMk id="71" creationId="{00000000-0000-0000-0000-000000000000}"/>
          </ac:spMkLst>
        </pc:spChg>
        <pc:spChg chg="mod">
          <ac:chgData name="Miss C Marston" userId="0e3a8027-fd01-4315-b345-39341873d6f8" providerId="ADAL" clId="{E4C6DD70-EB7B-468E-96A3-A20886410039}" dt="2023-11-08T19:33:45.427" v="2430" actId="255"/>
          <ac:spMkLst>
            <pc:docMk/>
            <pc:sldMk cId="0" sldId="256"/>
            <ac:spMk id="72" creationId="{00000000-0000-0000-0000-000000000000}"/>
          </ac:spMkLst>
        </pc:spChg>
        <pc:spChg chg="mod">
          <ac:chgData name="Miss C Marston" userId="0e3a8027-fd01-4315-b345-39341873d6f8" providerId="ADAL" clId="{E4C6DD70-EB7B-468E-96A3-A20886410039}" dt="2023-11-08T19:31:59.753" v="2387" actId="1076"/>
          <ac:spMkLst>
            <pc:docMk/>
            <pc:sldMk cId="0" sldId="256"/>
            <ac:spMk id="73" creationId="{00000000-0000-0000-0000-000000000000}"/>
          </ac:spMkLst>
        </pc:spChg>
        <pc:spChg chg="mod">
          <ac:chgData name="Miss C Marston" userId="0e3a8027-fd01-4315-b345-39341873d6f8" providerId="ADAL" clId="{E4C6DD70-EB7B-468E-96A3-A20886410039}" dt="2023-11-08T19:37:17.350" v="2450" actId="255"/>
          <ac:spMkLst>
            <pc:docMk/>
            <pc:sldMk cId="0" sldId="256"/>
            <ac:spMk id="74" creationId="{00000000-0000-0000-0000-000000000000}"/>
          </ac:spMkLst>
        </pc:spChg>
        <pc:spChg chg="mod">
          <ac:chgData name="Miss C Marston" userId="0e3a8027-fd01-4315-b345-39341873d6f8" providerId="ADAL" clId="{E4C6DD70-EB7B-468E-96A3-A20886410039}" dt="2023-11-07T21:05:55.592" v="2362"/>
          <ac:spMkLst>
            <pc:docMk/>
            <pc:sldMk cId="0" sldId="256"/>
            <ac:spMk id="75" creationId="{00000000-0000-0000-0000-000000000000}"/>
          </ac:spMkLst>
        </pc:spChg>
      </pc:sldChg>
    </pc:docChg>
  </pc:docChgLst>
  <pc:docChgLst>
    <pc:chgData name="Mrs K Hiatt" userId="S::khiatt@thomasrussell-junior.staffs.sch.uk::180c46c1-fd7c-4d14-9163-b737a48ba335" providerId="AD" clId="Web-{80EAEBC9-C147-2E8D-AAA6-06568540DB77}"/>
    <pc:docChg chg="modSld">
      <pc:chgData name="Mrs K Hiatt" userId="S::khiatt@thomasrussell-junior.staffs.sch.uk::180c46c1-fd7c-4d14-9163-b737a48ba335" providerId="AD" clId="Web-{80EAEBC9-C147-2E8D-AAA6-06568540DB77}" dt="2023-11-05T22:58:13.379" v="1" actId="1076"/>
      <pc:docMkLst>
        <pc:docMk/>
      </pc:docMkLst>
      <pc:sldChg chg="modSp">
        <pc:chgData name="Mrs K Hiatt" userId="S::khiatt@thomasrussell-junior.staffs.sch.uk::180c46c1-fd7c-4d14-9163-b737a48ba335" providerId="AD" clId="Web-{80EAEBC9-C147-2E8D-AAA6-06568540DB77}" dt="2023-11-05T22:58:13.379" v="1" actId="1076"/>
        <pc:sldMkLst>
          <pc:docMk/>
          <pc:sldMk cId="0" sldId="256"/>
        </pc:sldMkLst>
        <pc:spChg chg="mod">
          <ac:chgData name="Mrs K Hiatt" userId="S::khiatt@thomasrussell-junior.staffs.sch.uk::180c46c1-fd7c-4d14-9163-b737a48ba335" providerId="AD" clId="Web-{80EAEBC9-C147-2E8D-AAA6-06568540DB77}" dt="2023-11-05T22:58:13.379" v="1" actId="1076"/>
          <ac:spMkLst>
            <pc:docMk/>
            <pc:sldMk cId="0" sldId="256"/>
            <ac:spMk id="6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9" name="Google Shape;19;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6" name="Google Shape;26;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0" name="Google Shape;3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
        <p:cNvGrpSpPr/>
        <p:nvPr/>
      </p:nvGrpSpPr>
      <p:grpSpPr>
        <a:xfrm>
          <a:off x="0" y="0"/>
          <a:ext cx="0" cy="0"/>
          <a:chOff x="0" y="0"/>
          <a:chExt cx="0" cy="0"/>
        </a:xfrm>
      </p:grpSpPr>
      <p:sp>
        <p:nvSpPr>
          <p:cNvPr id="32" name="Google Shape;3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4" name="Google Shape;34;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 name="Google Shape;35;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9" name="Google Shape;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0"/>
        <p:cNvGrpSpPr/>
        <p:nvPr/>
      </p:nvGrpSpPr>
      <p:grpSpPr>
        <a:xfrm>
          <a:off x="0" y="0"/>
          <a:ext cx="0" cy="0"/>
          <a:chOff x="0" y="0"/>
          <a:chExt cx="0" cy="0"/>
        </a:xfrm>
      </p:grpSpPr>
      <p:sp>
        <p:nvSpPr>
          <p:cNvPr id="41" name="Google Shape;41;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2" name="Google Shape;42;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49"/>
        <p:cNvGrpSpPr/>
        <p:nvPr/>
      </p:nvGrpSpPr>
      <p:grpSpPr>
        <a:xfrm>
          <a:off x="0" y="0"/>
          <a:ext cx="0" cy="0"/>
          <a:chOff x="0" y="0"/>
          <a:chExt cx="0" cy="0"/>
        </a:xfrm>
      </p:grpSpPr>
      <p:sp>
        <p:nvSpPr>
          <p:cNvPr id="50" name="Google Shape;50;p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
          <p:cNvSpPr txBox="1"/>
          <p:nvPr/>
        </p:nvSpPr>
        <p:spPr>
          <a:xfrm>
            <a:off x="273325" y="1006325"/>
            <a:ext cx="1105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
          <p:cNvSpPr/>
          <p:nvPr/>
        </p:nvSpPr>
        <p:spPr>
          <a:xfrm rot="-5400000">
            <a:off x="712412" y="-417546"/>
            <a:ext cx="546650" cy="1588425"/>
          </a:xfrm>
          <a:prstGeom prst="flowChartOffpageConnector">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
          <p:cNvSpPr/>
          <p:nvPr/>
        </p:nvSpPr>
        <p:spPr>
          <a:xfrm>
            <a:off x="220990" y="993801"/>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1"/>
          <p:cNvSpPr/>
          <p:nvPr/>
        </p:nvSpPr>
        <p:spPr>
          <a:xfrm>
            <a:off x="1677865" y="993475"/>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endParaRPr sz="10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en-GB" sz="1000" b="0" i="0" u="none" strike="noStrike" cap="none">
                <a:solidFill>
                  <a:schemeClr val="dk1"/>
                </a:solidFill>
                <a:latin typeface="Arial"/>
                <a:ea typeface="Arial"/>
                <a:cs typeface="Arial"/>
                <a:sym typeface="Arial"/>
              </a:rPr>
              <a:t>Deliver a knowledge-rich curriculum with a clear progression</a:t>
            </a:r>
            <a:endParaRPr sz="10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endParaRPr sz="1000" b="0" i="0" u="none" strike="noStrike" cap="none">
              <a:solidFill>
                <a:srgbClr val="000000"/>
              </a:solidFill>
              <a:latin typeface="Arial"/>
              <a:ea typeface="Arial"/>
              <a:cs typeface="Arial"/>
              <a:sym typeface="Arial"/>
            </a:endParaRPr>
          </a:p>
        </p:txBody>
      </p:sp>
      <p:sp>
        <p:nvSpPr>
          <p:cNvPr id="55" name="Google Shape;55;p1"/>
          <p:cNvSpPr/>
          <p:nvPr/>
        </p:nvSpPr>
        <p:spPr>
          <a:xfrm>
            <a:off x="3113986" y="985188"/>
            <a:ext cx="1498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Ensure that all children are engaged and motivated to achieve their best in MFL.</a:t>
            </a:r>
            <a:endParaRPr sz="1000" b="0" i="0" u="none" strike="noStrike" cap="none" dirty="0">
              <a:solidFill>
                <a:srgbClr val="000000"/>
              </a:solidFill>
              <a:latin typeface="Arial"/>
              <a:ea typeface="Arial"/>
              <a:cs typeface="Arial"/>
              <a:sym typeface="Arial"/>
            </a:endParaRPr>
          </a:p>
        </p:txBody>
      </p:sp>
      <p:sp>
        <p:nvSpPr>
          <p:cNvPr id="56" name="Google Shape;56;p1"/>
          <p:cNvSpPr/>
          <p:nvPr/>
        </p:nvSpPr>
        <p:spPr>
          <a:xfrm>
            <a:off x="4724525" y="973497"/>
            <a:ext cx="1366500"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1000" b="0" i="0" u="none" strike="noStrike" cap="none">
                <a:solidFill>
                  <a:schemeClr val="dk1"/>
                </a:solidFill>
                <a:latin typeface="Arial"/>
                <a:ea typeface="Arial"/>
                <a:cs typeface="Arial"/>
                <a:sym typeface="Arial"/>
              </a:rPr>
              <a:t>Ensure oracy and reading are at the heart of learning</a:t>
            </a:r>
            <a:endParaRPr sz="1400" b="0" i="0" u="none" strike="noStrike" cap="none">
              <a:solidFill>
                <a:srgbClr val="000000"/>
              </a:solidFill>
              <a:latin typeface="Arial"/>
              <a:ea typeface="Arial"/>
              <a:cs typeface="Arial"/>
              <a:sym typeface="Arial"/>
            </a:endParaRPr>
          </a:p>
        </p:txBody>
      </p:sp>
      <p:sp>
        <p:nvSpPr>
          <p:cNvPr id="57" name="Google Shape;57;p1"/>
          <p:cNvSpPr/>
          <p:nvPr/>
        </p:nvSpPr>
        <p:spPr>
          <a:xfrm>
            <a:off x="6181400" y="997801"/>
            <a:ext cx="1366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44000" rIns="18000" bIns="1800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Arial"/>
                <a:ea typeface="Arial"/>
                <a:cs typeface="Arial"/>
                <a:sym typeface="Arial"/>
              </a:rPr>
              <a:t>Develop skills to prepare for the next steps in life</a:t>
            </a:r>
            <a:endParaRPr sz="1000" b="0" i="0" u="none" strike="noStrike" cap="none">
              <a:solidFill>
                <a:srgbClr val="000000"/>
              </a:solidFill>
              <a:latin typeface="Arial"/>
              <a:ea typeface="Arial"/>
              <a:cs typeface="Arial"/>
              <a:sym typeface="Arial"/>
            </a:endParaRPr>
          </a:p>
        </p:txBody>
      </p:sp>
      <p:sp>
        <p:nvSpPr>
          <p:cNvPr id="58" name="Google Shape;58;p1"/>
          <p:cNvSpPr/>
          <p:nvPr/>
        </p:nvSpPr>
        <p:spPr>
          <a:xfrm>
            <a:off x="7669725" y="1001450"/>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700" b="0" i="0" u="none" strike="noStrike" cap="none" dirty="0">
                <a:solidFill>
                  <a:srgbClr val="000000"/>
                </a:solidFill>
                <a:latin typeface="Arial"/>
                <a:ea typeface="Arial"/>
                <a:cs typeface="Arial"/>
                <a:sym typeface="Arial"/>
              </a:rPr>
              <a:t> Allow children to have the opportunity to explore different skills and encourage them to seek these skills in a wider environment.</a:t>
            </a:r>
          </a:p>
        </p:txBody>
      </p:sp>
      <p:sp>
        <p:nvSpPr>
          <p:cNvPr id="59" name="Google Shape;59;p1"/>
          <p:cNvSpPr txBox="1"/>
          <p:nvPr/>
        </p:nvSpPr>
        <p:spPr>
          <a:xfrm>
            <a:off x="3596800" y="108950"/>
            <a:ext cx="4209054" cy="821733"/>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chemeClr val="dk1"/>
              </a:buClr>
              <a:buSzPts val="1100"/>
              <a:buFont typeface="Arial"/>
              <a:buNone/>
            </a:pPr>
            <a:r>
              <a:rPr lang="en-GB" sz="1200" b="0" i="0" u="none" strike="noStrike" cap="none" dirty="0">
                <a:solidFill>
                  <a:schemeClr val="dk1"/>
                </a:solidFill>
                <a:latin typeface="Arial"/>
                <a:ea typeface="Arial"/>
                <a:cs typeface="Arial"/>
                <a:sym typeface="Arial"/>
              </a:rPr>
              <a:t>Through our values and consistent research-led practices, </a:t>
            </a:r>
            <a:r>
              <a:rPr lang="en-GB" sz="1200" dirty="0">
                <a:solidFill>
                  <a:schemeClr val="dk1"/>
                </a:solidFill>
              </a:rPr>
              <a:t>all pupils will achieve their very best in Modern Foreign Languages</a:t>
            </a:r>
            <a:endParaRPr sz="1200" b="0" i="0" u="none" strike="noStrike" cap="none" dirty="0">
              <a:solidFill>
                <a:srgbClr val="000000"/>
              </a:solidFill>
              <a:latin typeface="Arial"/>
              <a:ea typeface="Arial"/>
              <a:cs typeface="Arial"/>
              <a:sym typeface="Arial"/>
            </a:endParaRPr>
          </a:p>
        </p:txBody>
      </p:sp>
      <p:sp>
        <p:nvSpPr>
          <p:cNvPr id="60" name="Google Shape;60;p1"/>
          <p:cNvSpPr txBox="1"/>
          <p:nvPr/>
        </p:nvSpPr>
        <p:spPr>
          <a:xfrm>
            <a:off x="1971475" y="209925"/>
            <a:ext cx="18078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rgbClr val="000000"/>
                </a:solidFill>
                <a:latin typeface="Arial"/>
                <a:ea typeface="Arial"/>
                <a:cs typeface="Arial"/>
                <a:sym typeface="Arial"/>
              </a:rPr>
              <a:t>MFL</a:t>
            </a:r>
            <a:endParaRPr sz="2000" b="1" i="0" u="none" strike="noStrike" cap="none" dirty="0">
              <a:solidFill>
                <a:srgbClr val="000000"/>
              </a:solidFill>
              <a:latin typeface="Arial"/>
              <a:ea typeface="Arial"/>
              <a:cs typeface="Arial"/>
              <a:sym typeface="Arial"/>
            </a:endParaRPr>
          </a:p>
        </p:txBody>
      </p:sp>
      <p:sp>
        <p:nvSpPr>
          <p:cNvPr id="62" name="Google Shape;62;p1"/>
          <p:cNvSpPr txBox="1"/>
          <p:nvPr/>
        </p:nvSpPr>
        <p:spPr>
          <a:xfrm>
            <a:off x="245707" y="188034"/>
            <a:ext cx="15828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Subject on a page</a:t>
            </a:r>
            <a:endParaRPr sz="1200" b="0" i="0" u="none" strike="noStrike" cap="none">
              <a:solidFill>
                <a:srgbClr val="000000"/>
              </a:solidFill>
              <a:latin typeface="Arial"/>
              <a:ea typeface="Arial"/>
              <a:cs typeface="Arial"/>
              <a:sym typeface="Arial"/>
            </a:endParaRPr>
          </a:p>
        </p:txBody>
      </p:sp>
      <p:sp>
        <p:nvSpPr>
          <p:cNvPr id="63" name="Google Shape;63;p1"/>
          <p:cNvSpPr txBox="1"/>
          <p:nvPr/>
        </p:nvSpPr>
        <p:spPr>
          <a:xfrm>
            <a:off x="250455" y="961884"/>
            <a:ext cx="1392600" cy="80018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800" b="0" i="0" u="none" strike="noStrike" cap="none" dirty="0">
                <a:solidFill>
                  <a:srgbClr val="000000"/>
                </a:solidFill>
                <a:latin typeface="Arial"/>
                <a:ea typeface="Arial"/>
                <a:cs typeface="Arial"/>
                <a:sym typeface="Arial"/>
              </a:rPr>
              <a:t>Consistent and excellent teaching of the three pillars of language (phonics, grammar and vocabulary).</a:t>
            </a:r>
          </a:p>
        </p:txBody>
      </p:sp>
      <p:sp>
        <p:nvSpPr>
          <p:cNvPr id="64" name="Google Shape;64;p1"/>
          <p:cNvSpPr txBox="1"/>
          <p:nvPr/>
        </p:nvSpPr>
        <p:spPr>
          <a:xfrm>
            <a:off x="142967" y="637350"/>
            <a:ext cx="698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Intent </a:t>
            </a:r>
            <a:endParaRPr sz="1400" b="1" i="0" u="none" strike="noStrike" cap="none">
              <a:solidFill>
                <a:srgbClr val="000000"/>
              </a:solidFill>
              <a:latin typeface="Arial"/>
              <a:ea typeface="Arial"/>
              <a:cs typeface="Arial"/>
              <a:sym typeface="Arial"/>
            </a:endParaRPr>
          </a:p>
        </p:txBody>
      </p:sp>
      <p:sp>
        <p:nvSpPr>
          <p:cNvPr id="65" name="Google Shape;65;p1"/>
          <p:cNvSpPr txBox="1"/>
          <p:nvPr/>
        </p:nvSpPr>
        <p:spPr>
          <a:xfrm>
            <a:off x="91500" y="1727375"/>
            <a:ext cx="534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Implementation</a:t>
            </a:r>
            <a:endParaRPr sz="1400" b="1" i="0" u="none" strike="noStrike" cap="none">
              <a:solidFill>
                <a:srgbClr val="000000"/>
              </a:solidFill>
              <a:latin typeface="Arial"/>
              <a:ea typeface="Arial"/>
              <a:cs typeface="Arial"/>
              <a:sym typeface="Arial"/>
            </a:endParaRPr>
          </a:p>
        </p:txBody>
      </p:sp>
      <p:sp>
        <p:nvSpPr>
          <p:cNvPr id="66" name="Google Shape;66;p1"/>
          <p:cNvSpPr txBox="1"/>
          <p:nvPr/>
        </p:nvSpPr>
        <p:spPr>
          <a:xfrm>
            <a:off x="6047900" y="27208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220990" y="1762073"/>
            <a:ext cx="8740010" cy="2393317"/>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200"/>
              </a:spcBef>
              <a:spcAft>
                <a:spcPts val="0"/>
              </a:spcAft>
              <a:buClr>
                <a:schemeClr val="dk1"/>
              </a:buClr>
              <a:buSzPts val="1100"/>
              <a:buFont typeface="Arial"/>
              <a:buNone/>
            </a:pPr>
            <a:r>
              <a:rPr lang="en-GB" sz="850" b="0" i="0" u="none" strike="noStrike" cap="none" dirty="0">
                <a:solidFill>
                  <a:schemeClr val="dk1"/>
                </a:solidFill>
                <a:latin typeface="Calibri"/>
                <a:ea typeface="Calibri"/>
                <a:cs typeface="Calibri"/>
                <a:sym typeface="Calibri"/>
              </a:rPr>
              <a:t> </a:t>
            </a:r>
            <a:r>
              <a:rPr lang="en-GB" sz="830" dirty="0">
                <a:solidFill>
                  <a:schemeClr val="dk1"/>
                </a:solidFill>
                <a:latin typeface="Calibri"/>
                <a:ea typeface="Calibri"/>
                <a:cs typeface="Calibri"/>
                <a:sym typeface="Calibri"/>
              </a:rPr>
              <a:t>At TRJS</a:t>
            </a:r>
            <a:r>
              <a:rPr lang="en-GB" sz="830" b="0" i="0" u="none" strike="noStrike" cap="none" dirty="0">
                <a:solidFill>
                  <a:schemeClr val="dk1"/>
                </a:solidFill>
                <a:latin typeface="Calibri"/>
                <a:ea typeface="Calibri"/>
                <a:cs typeface="Calibri"/>
                <a:sym typeface="Calibri"/>
              </a:rPr>
              <a:t>, we use </a:t>
            </a:r>
            <a:r>
              <a:rPr lang="en-GB" sz="830" dirty="0">
                <a:solidFill>
                  <a:schemeClr val="dk1"/>
                </a:solidFill>
                <a:latin typeface="Calibri"/>
                <a:ea typeface="Calibri"/>
                <a:cs typeface="Calibri"/>
                <a:sym typeface="Calibri"/>
              </a:rPr>
              <a:t>Twinkl resources </a:t>
            </a:r>
            <a:r>
              <a:rPr lang="en-GB" sz="830" b="0" i="0" u="none" strike="noStrike" cap="none" dirty="0">
                <a:solidFill>
                  <a:schemeClr val="dk1"/>
                </a:solidFill>
                <a:latin typeface="Calibri"/>
                <a:ea typeface="Calibri"/>
                <a:cs typeface="Calibri"/>
                <a:sym typeface="Calibri"/>
              </a:rPr>
              <a:t>to inform our planning and teaching of MFL which provides audio files for non-native speakers. </a:t>
            </a:r>
            <a:r>
              <a:rPr lang="en-GB" sz="830" dirty="0">
                <a:solidFill>
                  <a:schemeClr val="dk1"/>
                </a:solidFill>
                <a:latin typeface="Calibri"/>
                <a:ea typeface="Calibri"/>
                <a:cs typeface="Calibri"/>
                <a:sym typeface="Calibri"/>
              </a:rPr>
              <a:t>Our knowledge progression grid sets out a clear </a:t>
            </a:r>
            <a:r>
              <a:rPr lang="en-GB" sz="830" b="0" i="0" u="none" strike="noStrike" cap="none" dirty="0">
                <a:solidFill>
                  <a:schemeClr val="dk1"/>
                </a:solidFill>
                <a:latin typeface="Calibri"/>
                <a:ea typeface="Calibri"/>
                <a:cs typeface="Calibri"/>
                <a:sym typeface="Calibri"/>
              </a:rPr>
              <a:t>knowledge-rich curriculum. We </a:t>
            </a:r>
            <a:r>
              <a:rPr lang="en-GB" sz="830" dirty="0">
                <a:solidFill>
                  <a:schemeClr val="dk1"/>
                </a:solidFill>
                <a:latin typeface="Calibri"/>
                <a:ea typeface="Calibri"/>
                <a:cs typeface="Calibri"/>
                <a:sym typeface="Calibri"/>
              </a:rPr>
              <a:t>plan opportunities to learn about the culture and history of Spain through the use of our Language Ambassadors and encourage children to apply their Spanish skills throughout the week as well as </a:t>
            </a:r>
            <a:r>
              <a:rPr lang="en-GB" sz="830" b="0" i="0" u="none" strike="noStrike" cap="none" dirty="0">
                <a:solidFill>
                  <a:schemeClr val="dk1"/>
                </a:solidFill>
                <a:latin typeface="Calibri"/>
                <a:ea typeface="Calibri"/>
                <a:cs typeface="Calibri"/>
                <a:sym typeface="Calibri"/>
              </a:rPr>
              <a:t>providing opportunities for active and collaborative learning and an end of unit task to celebrate the learning journey. Considering recent Ofsted publications (Subject Reviews July 2021-2023 and Developing Inspection Practice October 2020) we understand the importance of providing sufficient time in th</a:t>
            </a:r>
            <a:r>
              <a:rPr lang="en-GB" sz="830" dirty="0">
                <a:solidFill>
                  <a:schemeClr val="dk1"/>
                </a:solidFill>
                <a:latin typeface="Calibri"/>
                <a:ea typeface="Calibri"/>
                <a:cs typeface="Calibri"/>
                <a:sym typeface="Calibri"/>
              </a:rPr>
              <a:t>e curriculum </a:t>
            </a:r>
            <a:r>
              <a:rPr lang="en-GB" sz="830" b="0" i="0" u="none" strike="noStrike" cap="none" dirty="0">
                <a:solidFill>
                  <a:schemeClr val="dk1"/>
                </a:solidFill>
                <a:latin typeface="Calibri"/>
                <a:ea typeface="Calibri"/>
                <a:cs typeface="Calibri"/>
                <a:sym typeface="Calibri"/>
              </a:rPr>
              <a:t>to develop language skills based on the three pillars of progression and motivate children to develop a love of learning languages.</a:t>
            </a:r>
            <a:endParaRPr sz="830" b="0" i="0" u="none" strike="noStrike" cap="none" dirty="0">
              <a:solidFill>
                <a:schemeClr val="dk1"/>
              </a:solidFill>
              <a:latin typeface="Calibri"/>
              <a:ea typeface="Calibri"/>
              <a:cs typeface="Calibri"/>
              <a:sym typeface="Calibri"/>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rgbClr val="000000"/>
              </a:solidFill>
              <a:latin typeface="Arial"/>
              <a:ea typeface="Arial"/>
              <a:cs typeface="Arial"/>
              <a:sym typeface="Arial"/>
            </a:endParaRPr>
          </a:p>
        </p:txBody>
      </p:sp>
      <p:sp>
        <p:nvSpPr>
          <p:cNvPr id="68" name="Google Shape;68;p1"/>
          <p:cNvSpPr/>
          <p:nvPr/>
        </p:nvSpPr>
        <p:spPr>
          <a:xfrm>
            <a:off x="160150" y="2720850"/>
            <a:ext cx="4381200" cy="137190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1200"/>
              </a:spcAft>
              <a:buClr>
                <a:schemeClr val="dk1"/>
              </a:buClr>
              <a:buSzPts val="1100"/>
              <a:buFont typeface="Arial"/>
              <a:buNone/>
            </a:pPr>
            <a:r>
              <a:rPr lang="en-GB" sz="800" b="0" i="0" u="none" strike="noStrike" cap="none" dirty="0">
                <a:solidFill>
                  <a:schemeClr val="dk1"/>
                </a:solidFill>
                <a:latin typeface="Arial"/>
                <a:ea typeface="Arial"/>
                <a:cs typeface="Arial"/>
                <a:sym typeface="Arial"/>
              </a:rPr>
              <a:t>Children enjoy taking part in lessons and are confident to demonstrate their language skills showing a ‘brave’ learning approach to pronunciation and attempting unknown vocabulary based on their existing phonics knowledge.  Children are taught about the history and culture of Spain and understand aspects of what it is like to live in Spain including key festivals.  Learning is based on the three pillars of progression, with the focus on oracy, listening and pronunciation skills in Y3/4.  Children are encouraged to write words and phrases using a model and from memory, graduating to more complex texts and sentence construction.  </a:t>
            </a:r>
            <a:r>
              <a:rPr lang="en-GB" sz="800" dirty="0">
                <a:solidFill>
                  <a:schemeClr val="dk1"/>
                </a:solidFill>
              </a:rPr>
              <a:t>Planning allows children to build on their skills, deepening their knowledge of sentence construction and allowing them to engage in more complex conversations</a:t>
            </a:r>
            <a:r>
              <a:rPr lang="en-GB" sz="900" dirty="0">
                <a:solidFill>
                  <a:schemeClr val="dk1"/>
                </a:solidFill>
              </a:rPr>
              <a:t>.</a:t>
            </a:r>
            <a:endParaRPr sz="900" b="0" i="0" u="none" strike="noStrike" cap="none" dirty="0">
              <a:solidFill>
                <a:schemeClr val="dk1"/>
              </a:solidFill>
              <a:latin typeface="Arial"/>
              <a:ea typeface="Arial"/>
              <a:cs typeface="Arial"/>
              <a:sym typeface="Arial"/>
            </a:endParaRPr>
          </a:p>
        </p:txBody>
      </p:sp>
      <p:sp>
        <p:nvSpPr>
          <p:cNvPr id="69" name="Google Shape;69;p1"/>
          <p:cNvSpPr/>
          <p:nvPr/>
        </p:nvSpPr>
        <p:spPr>
          <a:xfrm>
            <a:off x="4628300" y="2713450"/>
            <a:ext cx="4472700" cy="1428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Y3/4 cover basic Spanish greetings as well as acquiring Spanish vocabulary around the theme of school.   Children ar</a:t>
            </a:r>
            <a:r>
              <a:rPr lang="en-GB" sz="900" dirty="0">
                <a:solidFill>
                  <a:schemeClr val="dk1"/>
                </a:solidFill>
              </a:rPr>
              <a:t>e taught days of the week and months of the year and how to count up to 100, applying this to learning their address.  Children </a:t>
            </a:r>
            <a:r>
              <a:rPr lang="en-GB" sz="900" b="0" i="0" dirty="0">
                <a:solidFill>
                  <a:srgbClr val="333333"/>
                </a:solidFill>
                <a:effectLst/>
                <a:latin typeface="robotoregular"/>
              </a:rPr>
              <a:t>key vocabulary, phrases and grammar structures, they'll be able to talk about, and ask for what they want/need from the shops.</a:t>
            </a:r>
            <a:r>
              <a:rPr lang="en-GB" sz="900" b="0" i="0" u="none" strike="noStrike" cap="none" dirty="0">
                <a:solidFill>
                  <a:schemeClr val="dk1"/>
                </a:solidFill>
                <a:latin typeface="Arial"/>
                <a:ea typeface="Arial"/>
                <a:cs typeface="Arial"/>
                <a:sym typeface="Arial"/>
              </a:rPr>
              <a:t> Y5/6 </a:t>
            </a:r>
            <a:r>
              <a:rPr lang="en-GB" sz="900" dirty="0">
                <a:solidFill>
                  <a:schemeClr val="dk1"/>
                </a:solidFill>
              </a:rPr>
              <a:t> build on the key knowledge and vocabulary learned in Y3/4 </a:t>
            </a:r>
            <a:r>
              <a:rPr lang="en-GB" sz="900" b="0" i="0" dirty="0">
                <a:solidFill>
                  <a:srgbClr val="333333"/>
                </a:solidFill>
                <a:effectLst/>
                <a:latin typeface="robotoregular"/>
              </a:rPr>
              <a:t>introducing them to important grammatical features in Spanish - the use of the third-person singular and the position of adjectives in a sentence. Children will learn how Spanish adjectives must ‘agree’ with the noun they describe, in relation to both number and gender. </a:t>
            </a:r>
            <a:endParaRPr sz="900" b="0" i="0" u="none" strike="noStrike" cap="none" dirty="0">
              <a:solidFill>
                <a:schemeClr val="dk1"/>
              </a:solidFill>
              <a:latin typeface="Arial"/>
              <a:ea typeface="Arial"/>
              <a:cs typeface="Arial"/>
              <a:sym typeface="Arial"/>
            </a:endParaRPr>
          </a:p>
        </p:txBody>
      </p:sp>
      <p:sp>
        <p:nvSpPr>
          <p:cNvPr id="70" name="Google Shape;70;p1"/>
          <p:cNvSpPr/>
          <p:nvPr/>
        </p:nvSpPr>
        <p:spPr>
          <a:xfrm>
            <a:off x="142975" y="4310525"/>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800" dirty="0"/>
              <a:t>Children enjoy taking part in lessons and are confident to demonstrate their language skills. </a:t>
            </a:r>
            <a:endParaRPr sz="800" b="0" i="0" u="none" strike="noStrike" cap="none" dirty="0">
              <a:solidFill>
                <a:schemeClr val="dk1"/>
              </a:solidFill>
              <a:latin typeface="Arial"/>
              <a:ea typeface="Arial"/>
              <a:cs typeface="Arial"/>
              <a:sym typeface="Arial"/>
            </a:endParaRPr>
          </a:p>
        </p:txBody>
      </p:sp>
      <p:sp>
        <p:nvSpPr>
          <p:cNvPr id="71" name="Google Shape;71;p1"/>
          <p:cNvSpPr/>
          <p:nvPr/>
        </p:nvSpPr>
        <p:spPr>
          <a:xfrm>
            <a:off x="1680425" y="4310525"/>
            <a:ext cx="1498500" cy="810675"/>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staff are clear about the progression of knowledge through the school.  All children have a deep knowledge of MFL.</a:t>
            </a: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2" name="Google Shape;72;p1"/>
          <p:cNvSpPr/>
          <p:nvPr/>
        </p:nvSpPr>
        <p:spPr>
          <a:xfrm>
            <a:off x="3206150" y="4310524"/>
            <a:ext cx="1498500" cy="810676"/>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800" dirty="0"/>
              <a:t>Children talk confidently about their learning in MFL using appropriate and technical vocabulary.</a:t>
            </a:r>
            <a:endParaRPr sz="800" b="0" i="0" u="none" strike="noStrike" cap="none" dirty="0">
              <a:solidFill>
                <a:schemeClr val="dk1"/>
              </a:solidFill>
              <a:latin typeface="Arial"/>
              <a:ea typeface="Arial"/>
              <a:cs typeface="Arial"/>
              <a:sym typeface="Arial"/>
            </a:endParaRPr>
          </a:p>
        </p:txBody>
      </p:sp>
      <p:sp>
        <p:nvSpPr>
          <p:cNvPr id="73" name="Google Shape;73;p1"/>
          <p:cNvSpPr/>
          <p:nvPr/>
        </p:nvSpPr>
        <p:spPr>
          <a:xfrm>
            <a:off x="6182275" y="4310523"/>
            <a:ext cx="13665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rgbClr val="000000"/>
              </a:buClr>
              <a:buSzPts val="900"/>
              <a:buFont typeface="Arial"/>
              <a:buNone/>
            </a:pPr>
            <a:r>
              <a:rPr lang="en-GB" sz="700" dirty="0"/>
              <a:t>Children understand that language is a form of communication and that we share more similarities than differences with people whom speak other languages.</a:t>
            </a:r>
            <a:endParaRPr sz="700" b="0" i="0" u="none" strike="noStrike" cap="none" dirty="0">
              <a:solidFill>
                <a:schemeClr val="dk1"/>
              </a:solidFill>
              <a:latin typeface="Arial"/>
              <a:ea typeface="Arial"/>
              <a:cs typeface="Arial"/>
              <a:sym typeface="Arial"/>
            </a:endParaRPr>
          </a:p>
        </p:txBody>
      </p:sp>
      <p:sp>
        <p:nvSpPr>
          <p:cNvPr id="74" name="Google Shape;74;p1"/>
          <p:cNvSpPr/>
          <p:nvPr/>
        </p:nvSpPr>
        <p:spPr>
          <a:xfrm>
            <a:off x="7632675" y="4310523"/>
            <a:ext cx="14406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900" dirty="0"/>
              <a:t>Children are prepared for the next stage of their MFL learning at TRJS and towards high school</a:t>
            </a:r>
            <a:r>
              <a:rPr lang="en-GB" sz="1050" dirty="0"/>
              <a:t>.</a:t>
            </a:r>
            <a:endParaRPr sz="1100" b="0" i="0" u="none" strike="noStrike" cap="none" dirty="0">
              <a:solidFill>
                <a:schemeClr val="dk1"/>
              </a:solidFill>
              <a:latin typeface="Arial"/>
              <a:ea typeface="Arial"/>
              <a:cs typeface="Arial"/>
              <a:sym typeface="Arial"/>
            </a:endParaRPr>
          </a:p>
        </p:txBody>
      </p:sp>
      <p:sp>
        <p:nvSpPr>
          <p:cNvPr id="75" name="Google Shape;75;p1"/>
          <p:cNvSpPr/>
          <p:nvPr/>
        </p:nvSpPr>
        <p:spPr>
          <a:xfrm>
            <a:off x="4731850" y="4310523"/>
            <a:ext cx="1366500" cy="79410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ctr"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900"/>
              <a:buFont typeface="Arial"/>
              <a:buNone/>
            </a:pPr>
            <a:r>
              <a:rPr lang="en-GB" sz="900" b="0" i="0" u="none" strike="noStrike" cap="none" dirty="0">
                <a:solidFill>
                  <a:schemeClr val="dk1"/>
                </a:solidFill>
                <a:latin typeface="Arial"/>
                <a:ea typeface="Arial"/>
                <a:cs typeface="Arial"/>
                <a:sym typeface="Arial"/>
              </a:rPr>
              <a:t>All children are effective and confident communicators.</a:t>
            </a: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6" name="Google Shape;76;p1"/>
          <p:cNvSpPr txBox="1"/>
          <p:nvPr/>
        </p:nvSpPr>
        <p:spPr>
          <a:xfrm>
            <a:off x="91500" y="3995400"/>
            <a:ext cx="3261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Impact</a:t>
            </a:r>
            <a:endParaRPr sz="1400" b="1" i="0" u="none" strike="noStrike" cap="none">
              <a:solidFill>
                <a:srgbClr val="000000"/>
              </a:solidFill>
              <a:latin typeface="Arial"/>
              <a:ea typeface="Arial"/>
              <a:cs typeface="Arial"/>
              <a:sym typeface="Arial"/>
            </a:endParaRPr>
          </a:p>
        </p:txBody>
      </p:sp>
      <p:pic>
        <p:nvPicPr>
          <p:cNvPr id="1026" name="Picture 201" descr="TRJS Owl round logo">
            <a:extLst>
              <a:ext uri="{FF2B5EF4-FFF2-40B4-BE49-F238E27FC236}">
                <a16:creationId xmlns:a16="http://schemas.microsoft.com/office/drawing/2014/main" id="{F3374C94-A495-78A8-B869-2BECA3C6E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204" t="9824" r="7846" b="6589"/>
          <a:stretch>
            <a:fillRect/>
          </a:stretch>
        </p:blipFill>
        <p:spPr bwMode="auto">
          <a:xfrm>
            <a:off x="8107838" y="69417"/>
            <a:ext cx="75088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638FEC3137222C478AA9995A61C6C42D" ma:contentTypeVersion="15" ma:contentTypeDescription="Create a new document." ma:contentTypeScope="" ma:versionID="cc22a440e6b44493ad870bd6943e0613">
  <xsd:schema xmlns:xsd="http://www.w3.org/2001/XMLSchema" xmlns:xs="http://www.w3.org/2001/XMLSchema" xmlns:p="http://schemas.microsoft.com/office/2006/metadata/properties" xmlns:ns2="7306e3d0-0ae3-4289-81b3-f719923149d7" xmlns:ns3="29bdefce-0881-4b2d-911f-03fd1c1c6f5c" targetNamespace="http://schemas.microsoft.com/office/2006/metadata/properties" ma:root="true" ma:fieldsID="5d5c16ca7fed74b6b86f0cec09a2b1d4" ns2:_="" ns3:_="">
    <xsd:import namespace="7306e3d0-0ae3-4289-81b3-f719923149d7"/>
    <xsd:import namespace="29bdefce-0881-4b2d-911f-03fd1c1c6f5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e3d0-0ae3-4289-81b3-f719923149d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9" nillable="true" ma:displayName="Taxonomy Catch All Column" ma:hidden="true" ma:list="{15098700-c3b5-414f-b784-23b64f95f027}" ma:internalName="TaxCatchAll" ma:showField="CatchAllData" ma:web="7306e3d0-0ae3-4289-81b3-f719923149d7">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bdefce-0881-4b2d-911f-03fd1c1c6f5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7af1cca-0ddc-42ad-a048-12a774fb3c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_dlc_DocId xmlns="7306e3d0-0ae3-4289-81b3-f719923149d7">6KK6NY3JTKCC-849450956-328536</_dlc_DocId>
    <_dlc_DocIdUrl xmlns="7306e3d0-0ae3-4289-81b3-f719923149d7">
      <Url>https://8602326.sharepoint.com/sites/TRJTeachingSharedDrive/_layouts/15/DocIdRedir.aspx?ID=6KK6NY3JTKCC-849450956-328536</Url>
      <Description>6KK6NY3JTKCC-849450956-328536</Description>
    </_dlc_DocIdUrl>
    <TaxCatchAll xmlns="7306e3d0-0ae3-4289-81b3-f719923149d7" xsi:nil="true"/>
    <lcf76f155ced4ddcb4097134ff3c332f xmlns="29bdefce-0881-4b2d-911f-03fd1c1c6f5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B5221BD-E240-455D-81B4-CCABD159812A}">
  <ds:schemaRefs>
    <ds:schemaRef ds:uri="http://schemas.microsoft.com/sharepoint/v3/contenttype/forms"/>
  </ds:schemaRefs>
</ds:datastoreItem>
</file>

<file path=customXml/itemProps2.xml><?xml version="1.0" encoding="utf-8"?>
<ds:datastoreItem xmlns:ds="http://schemas.openxmlformats.org/officeDocument/2006/customXml" ds:itemID="{9B4928A4-7A74-4E69-A628-B2FBE73558B7}">
  <ds:schemaRefs>
    <ds:schemaRef ds:uri="http://schemas.microsoft.com/sharepoint/events"/>
  </ds:schemaRefs>
</ds:datastoreItem>
</file>

<file path=customXml/itemProps3.xml><?xml version="1.0" encoding="utf-8"?>
<ds:datastoreItem xmlns:ds="http://schemas.openxmlformats.org/officeDocument/2006/customXml" ds:itemID="{5B9B1342-069C-40C4-AE5C-4EA9711956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06e3d0-0ae3-4289-81b3-f719923149d7"/>
    <ds:schemaRef ds:uri="29bdefce-0881-4b2d-911f-03fd1c1c6f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2C53480-CEF3-49F8-9250-A7308D2C10A1}">
  <ds:schemaRefs>
    <ds:schemaRef ds:uri="http://www.w3.org/XML/1998/namespace"/>
    <ds:schemaRef ds:uri="http://purl.org/dc/dcmitype/"/>
    <ds:schemaRef ds:uri="http://schemas.microsoft.com/office/2006/documentManagement/types"/>
    <ds:schemaRef ds:uri="http://purl.org/dc/terms/"/>
    <ds:schemaRef ds:uri="7306e3d0-0ae3-4289-81b3-f719923149d7"/>
    <ds:schemaRef ds:uri="29bdefce-0881-4b2d-911f-03fd1c1c6f5c"/>
    <ds:schemaRef ds:uri="http://schemas.microsoft.com/office/2006/metadata/properties"/>
    <ds:schemaRef ds:uri="http://purl.org/dc/elements/1.1/"/>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467</TotalTime>
  <Words>614</Words>
  <Application>Microsoft Office PowerPoint</Application>
  <PresentationFormat>On-screen Show (16:9)</PresentationFormat>
  <Paragraphs>31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robotoregular</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Emery</dc:creator>
  <cp:lastModifiedBy>Miss C Marston</cp:lastModifiedBy>
  <cp:revision>4</cp:revision>
  <dcterms:modified xsi:type="dcterms:W3CDTF">2023-11-08T19:37:44Z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0x010100638FEC3137222C478AA9995A61C6C42D</vt:lpwstr>
  </property>
  <property fmtid="{D5CDD505-2E9C-101B-9397-08002B2CF9AE}" pid="3" name="_dlc_DocIdItemGuid">
    <vt:lpwstr>3614ae29-fdb3-4f11-8cad-5872900a08bc</vt:lpwstr>
  </property>
  <property fmtid="{D5CDD505-2E9C-101B-9397-08002B2CF9AE}" pid="4" name="MediaServiceImageTags">
    <vt:lpwstr/>
  </property>
</Properties>
</file>