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Z Khalid" userId="a74514a5-9bab-4bc0-a7f5-12198862f9d5" providerId="ADAL" clId="{209BBE28-34FE-4B84-838E-94685B861631}"/>
    <pc:docChg chg="undo custSel modSld">
      <pc:chgData name="Mrs Z Khalid" userId="a74514a5-9bab-4bc0-a7f5-12198862f9d5" providerId="ADAL" clId="{209BBE28-34FE-4B84-838E-94685B861631}" dt="2024-10-16T16:13:56.064" v="595" actId="404"/>
      <pc:docMkLst>
        <pc:docMk/>
      </pc:docMkLst>
      <pc:sldChg chg="addSp delSp modSp mod">
        <pc:chgData name="Mrs Z Khalid" userId="a74514a5-9bab-4bc0-a7f5-12198862f9d5" providerId="ADAL" clId="{209BBE28-34FE-4B84-838E-94685B861631}" dt="2024-10-16T16:13:56.064" v="595" actId="404"/>
        <pc:sldMkLst>
          <pc:docMk/>
          <pc:sldMk cId="0" sldId="256"/>
        </pc:sldMkLst>
        <pc:spChg chg="mod">
          <ac:chgData name="Mrs Z Khalid" userId="a74514a5-9bab-4bc0-a7f5-12198862f9d5" providerId="ADAL" clId="{209BBE28-34FE-4B84-838E-94685B861631}" dt="2024-10-16T15:53:44.458" v="91" actId="20577"/>
          <ac:spMkLst>
            <pc:docMk/>
            <pc:sldMk cId="0" sldId="256"/>
            <ac:spMk id="54" creationId="{00000000-0000-0000-0000-000000000000}"/>
          </ac:spMkLst>
        </pc:spChg>
        <pc:spChg chg="mod">
          <ac:chgData name="Mrs Z Khalid" userId="a74514a5-9bab-4bc0-a7f5-12198862f9d5" providerId="ADAL" clId="{209BBE28-34FE-4B84-838E-94685B861631}" dt="2024-10-16T15:54:21.795" v="168" actId="20577"/>
          <ac:spMkLst>
            <pc:docMk/>
            <pc:sldMk cId="0" sldId="256"/>
            <ac:spMk id="56" creationId="{00000000-0000-0000-0000-000000000000}"/>
          </ac:spMkLst>
        </pc:spChg>
        <pc:spChg chg="mod">
          <ac:chgData name="Mrs Z Khalid" userId="a74514a5-9bab-4bc0-a7f5-12198862f9d5" providerId="ADAL" clId="{209BBE28-34FE-4B84-838E-94685B861631}" dt="2024-10-16T15:54:54.676" v="225" actId="20577"/>
          <ac:spMkLst>
            <pc:docMk/>
            <pc:sldMk cId="0" sldId="256"/>
            <ac:spMk id="57" creationId="{00000000-0000-0000-0000-000000000000}"/>
          </ac:spMkLst>
        </pc:spChg>
        <pc:spChg chg="mod">
          <ac:chgData name="Mrs Z Khalid" userId="a74514a5-9bab-4bc0-a7f5-12198862f9d5" providerId="ADAL" clId="{209BBE28-34FE-4B84-838E-94685B861631}" dt="2024-10-16T15:56:08.936" v="274" actId="20577"/>
          <ac:spMkLst>
            <pc:docMk/>
            <pc:sldMk cId="0" sldId="256"/>
            <ac:spMk id="58" creationId="{00000000-0000-0000-0000-000000000000}"/>
          </ac:spMkLst>
        </pc:spChg>
        <pc:spChg chg="mod">
          <ac:chgData name="Mrs Z Khalid" userId="a74514a5-9bab-4bc0-a7f5-12198862f9d5" providerId="ADAL" clId="{209BBE28-34FE-4B84-838E-94685B861631}" dt="2024-10-16T15:50:03.914" v="4" actId="20577"/>
          <ac:spMkLst>
            <pc:docMk/>
            <pc:sldMk cId="0" sldId="256"/>
            <ac:spMk id="60" creationId="{00000000-0000-0000-0000-000000000000}"/>
          </ac:spMkLst>
        </pc:spChg>
        <pc:spChg chg="mod">
          <ac:chgData name="Mrs Z Khalid" userId="a74514a5-9bab-4bc0-a7f5-12198862f9d5" providerId="ADAL" clId="{209BBE28-34FE-4B84-838E-94685B861631}" dt="2024-10-16T15:53:04.609" v="17" actId="1076"/>
          <ac:spMkLst>
            <pc:docMk/>
            <pc:sldMk cId="0" sldId="256"/>
            <ac:spMk id="63" creationId="{00000000-0000-0000-0000-000000000000}"/>
          </ac:spMkLst>
        </pc:spChg>
        <pc:spChg chg="add del mod">
          <ac:chgData name="Mrs Z Khalid" userId="a74514a5-9bab-4bc0-a7f5-12198862f9d5" providerId="ADAL" clId="{209BBE28-34FE-4B84-838E-94685B861631}" dt="2024-10-16T16:08:13.776" v="548" actId="1076"/>
          <ac:spMkLst>
            <pc:docMk/>
            <pc:sldMk cId="0" sldId="256"/>
            <ac:spMk id="67" creationId="{00000000-0000-0000-0000-000000000000}"/>
          </ac:spMkLst>
        </pc:spChg>
        <pc:spChg chg="mod">
          <ac:chgData name="Mrs Z Khalid" userId="a74514a5-9bab-4bc0-a7f5-12198862f9d5" providerId="ADAL" clId="{209BBE28-34FE-4B84-838E-94685B861631}" dt="2024-10-16T16:00:24.229" v="362" actId="20577"/>
          <ac:spMkLst>
            <pc:docMk/>
            <pc:sldMk cId="0" sldId="256"/>
            <ac:spMk id="68" creationId="{00000000-0000-0000-0000-000000000000}"/>
          </ac:spMkLst>
        </pc:spChg>
        <pc:spChg chg="mod">
          <ac:chgData name="Mrs Z Khalid" userId="a74514a5-9bab-4bc0-a7f5-12198862f9d5" providerId="ADAL" clId="{209BBE28-34FE-4B84-838E-94685B861631}" dt="2024-10-16T16:08:30.524" v="550" actId="1076"/>
          <ac:spMkLst>
            <pc:docMk/>
            <pc:sldMk cId="0" sldId="256"/>
            <ac:spMk id="69" creationId="{00000000-0000-0000-0000-000000000000}"/>
          </ac:spMkLst>
        </pc:spChg>
        <pc:spChg chg="mod">
          <ac:chgData name="Mrs Z Khalid" userId="a74514a5-9bab-4bc0-a7f5-12198862f9d5" providerId="ADAL" clId="{209BBE28-34FE-4B84-838E-94685B861631}" dt="2024-10-16T16:09:39.053" v="552" actId="20577"/>
          <ac:spMkLst>
            <pc:docMk/>
            <pc:sldMk cId="0" sldId="256"/>
            <ac:spMk id="70" creationId="{00000000-0000-0000-0000-000000000000}"/>
          </ac:spMkLst>
        </pc:spChg>
        <pc:spChg chg="mod">
          <ac:chgData name="Mrs Z Khalid" userId="a74514a5-9bab-4bc0-a7f5-12198862f9d5" providerId="ADAL" clId="{209BBE28-34FE-4B84-838E-94685B861631}" dt="2024-10-16T16:13:56.064" v="595" actId="404"/>
          <ac:spMkLst>
            <pc:docMk/>
            <pc:sldMk cId="0" sldId="256"/>
            <ac:spMk id="71" creationId="{00000000-0000-0000-0000-000000000000}"/>
          </ac:spMkLst>
        </pc:spChg>
        <pc:spChg chg="mod">
          <ac:chgData name="Mrs Z Khalid" userId="a74514a5-9bab-4bc0-a7f5-12198862f9d5" providerId="ADAL" clId="{209BBE28-34FE-4B84-838E-94685B861631}" dt="2024-10-16T16:13:39.820" v="594" actId="20577"/>
          <ac:spMkLst>
            <pc:docMk/>
            <pc:sldMk cId="0" sldId="256"/>
            <ac:spMk id="74" creationId="{00000000-0000-0000-0000-000000000000}"/>
          </ac:spMkLst>
        </pc:spChg>
        <pc:spChg chg="mod">
          <ac:chgData name="Mrs Z Khalid" userId="a74514a5-9bab-4bc0-a7f5-12198862f9d5" providerId="ADAL" clId="{209BBE28-34FE-4B84-838E-94685B861631}" dt="2024-10-16T16:12:20.422" v="583" actId="20577"/>
          <ac:spMkLst>
            <pc:docMk/>
            <pc:sldMk cId="0" sldId="256"/>
            <ac:spMk id="75" creationId="{00000000-0000-0000-0000-000000000000}"/>
          </ac:spMkLst>
        </pc:spChg>
      </pc:sldChg>
    </pc:docChg>
  </pc:docChgLst>
  <pc:docChgLst>
    <pc:chgData name="Mrs Z Khalid" userId="a74514a5-9bab-4bc0-a7f5-12198862f9d5" providerId="ADAL" clId="{E9912CCA-D88C-495E-96D2-858565B5EF98}"/>
    <pc:docChg chg="modSld">
      <pc:chgData name="Mrs Z Khalid" userId="a74514a5-9bab-4bc0-a7f5-12198862f9d5" providerId="ADAL" clId="{E9912CCA-D88C-495E-96D2-858565B5EF98}" dt="2024-10-16T16:51:33.394" v="6" actId="20577"/>
      <pc:docMkLst>
        <pc:docMk/>
      </pc:docMkLst>
      <pc:sldChg chg="modSp mod">
        <pc:chgData name="Mrs Z Khalid" userId="a74514a5-9bab-4bc0-a7f5-12198862f9d5" providerId="ADAL" clId="{E9912CCA-D88C-495E-96D2-858565B5EF98}" dt="2024-10-16T16:51:33.394" v="6" actId="20577"/>
        <pc:sldMkLst>
          <pc:docMk/>
          <pc:sldMk cId="0" sldId="256"/>
        </pc:sldMkLst>
        <pc:spChg chg="mod">
          <ac:chgData name="Mrs Z Khalid" userId="a74514a5-9bab-4bc0-a7f5-12198862f9d5" providerId="ADAL" clId="{E9912CCA-D88C-495E-96D2-858565B5EF98}" dt="2024-10-16T16:51:33.394" v="6" actId="20577"/>
          <ac:spMkLst>
            <pc:docMk/>
            <pc:sldMk cId="0" sldId="256"/>
            <ac:spMk id="59" creationId="{00000000-0000-0000-0000-000000000000}"/>
          </ac:spMkLst>
        </pc:spChg>
      </pc:sldChg>
    </pc:docChg>
  </pc:docChgLst>
  <pc:docChgLst>
    <pc:chgData name="Mrs Z Khalid" userId="a74514a5-9bab-4bc0-a7f5-12198862f9d5" providerId="ADAL" clId="{702B78E4-95FF-4C90-85E9-E8BCFEA269F0}"/>
    <pc:docChg chg="modSld">
      <pc:chgData name="Mrs Z Khalid" userId="a74514a5-9bab-4bc0-a7f5-12198862f9d5" providerId="ADAL" clId="{702B78E4-95FF-4C90-85E9-E8BCFEA269F0}" dt="2024-10-17T20:03:12.388" v="0" actId="20577"/>
      <pc:docMkLst>
        <pc:docMk/>
      </pc:docMkLst>
      <pc:sldChg chg="modSp mod">
        <pc:chgData name="Mrs Z Khalid" userId="a74514a5-9bab-4bc0-a7f5-12198862f9d5" providerId="ADAL" clId="{702B78E4-95FF-4C90-85E9-E8BCFEA269F0}" dt="2024-10-17T20:03:12.388" v="0" actId="20577"/>
        <pc:sldMkLst>
          <pc:docMk/>
          <pc:sldMk cId="0" sldId="256"/>
        </pc:sldMkLst>
        <pc:spChg chg="mod">
          <ac:chgData name="Mrs Z Khalid" userId="a74514a5-9bab-4bc0-a7f5-12198862f9d5" providerId="ADAL" clId="{702B78E4-95FF-4C90-85E9-E8BCFEA269F0}" dt="2024-10-17T20:03:12.388" v="0" actId="20577"/>
          <ac:spMkLst>
            <pc:docMk/>
            <pc:sldMk cId="0" sldId="256"/>
            <ac:spMk id="6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30007" y="993475"/>
            <a:ext cx="1414358"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dirty="0">
                <a:solidFill>
                  <a:srgbClr val="000000"/>
                </a:solidFill>
                <a:latin typeface="Arial"/>
                <a:ea typeface="Arial"/>
                <a:cs typeface="Arial"/>
                <a:sym typeface="Arial"/>
              </a:rPr>
              <a:t>Children design and make products.</a:t>
            </a:r>
            <a:endParaRPr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Integrate high quality vocabulary in all learning</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100" dirty="0">
                <a:solidFill>
                  <a:srgbClr val="0B0C0C"/>
                </a:solidFill>
                <a:latin typeface="GDS Transport"/>
              </a:rPr>
              <a:t>Children to acquire appropriate subject knowledge and skills.</a:t>
            </a:r>
            <a:endParaRPr sz="1400" b="0" i="0" u="none" strike="noStrike" cap="none" dirty="0">
              <a:solidFill>
                <a:srgbClr val="000000"/>
              </a:solidFill>
              <a:latin typeface="Arial"/>
              <a:ea typeface="Arial"/>
              <a:cs typeface="Arial"/>
              <a:sym typeface="Arial"/>
            </a:endParaRPr>
          </a:p>
        </p:txBody>
      </p:sp>
      <p:sp>
        <p:nvSpPr>
          <p:cNvPr id="57" name="Google Shape;57;p1"/>
          <p:cNvSpPr/>
          <p:nvPr/>
        </p:nvSpPr>
        <p:spPr>
          <a:xfrm>
            <a:off x="6134175" y="997801"/>
            <a:ext cx="1498499"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Strong cross curricular links with other subjects.</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kern="0" dirty="0">
                <a:solidFill>
                  <a:srgbClr val="0B0C0C"/>
                </a:solidFill>
                <a:effectLst/>
                <a:latin typeface="Arial" panose="020B0604020202020204" pitchFamily="34" charset="0"/>
                <a:ea typeface="Times New Roman" panose="02020603050405020304" pitchFamily="18" charset="0"/>
              </a:rPr>
              <a:t>A range of skills taught that allows progression.</a:t>
            </a:r>
            <a:endParaRPr sz="10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DT</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87803"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rgbClr val="000000"/>
                </a:solidFill>
                <a:latin typeface="Arial"/>
                <a:ea typeface="Arial"/>
                <a:cs typeface="Arial"/>
                <a:sym typeface="Arial"/>
              </a:rPr>
              <a:t>DT</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45707" y="952922"/>
            <a:ext cx="1392600" cy="6770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GB" sz="1000" dirty="0">
                <a:solidFill>
                  <a:schemeClr val="dk1"/>
                </a:solidFill>
              </a:rPr>
              <a:t>High quality of </a:t>
            </a:r>
            <a:r>
              <a:rPr lang="en-GB" sz="1100" dirty="0"/>
              <a:t>inspiring, rigorous, and practical</a:t>
            </a:r>
            <a:r>
              <a:rPr lang="en-GB" sz="1000" dirty="0">
                <a:solidFill>
                  <a:schemeClr val="dk1"/>
                </a:solidFill>
              </a:rPr>
              <a:t>.</a:t>
            </a:r>
            <a:endParaRPr lang="en-GB" sz="1000" b="0" i="0" u="none" strike="noStrike" cap="none" dirty="0">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160150" y="1836909"/>
            <a:ext cx="8740010" cy="895984"/>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1050" dirty="0"/>
              <a:t>At TRJS, we believe that Design and Technology is a crucial part of school life and learning and it is for this reason that as a school we are dedicated to the teaching and delivery of a high-quality Design and Technology curriculum. The DT curriculum which allows for progression across year groups in all areas of DT (textiles, mechanisms, structures, food and electrical systems)</a:t>
            </a: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DT is inspiring, rigorous and imaginative, pupils design and make products that solve real and relevant problems within a variety of contexts, considering their own and others’ needs, wants and values. They acquire a broad range of subject knowledge; practical, theoretical and disciplinary which draw on disciplines such as mathematics, science, engineering, computing, history and art. Pupils learn how to take risks, becoming resourceful, innovative and capable citizens. Through the evaluation, they develop a critical understanding of its impact on daily life and the wider world. High-quality craft and design education makes an essential contribution to the creativity, culture, wealth and well-being.</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spcBef>
                <a:spcPts val="1200"/>
              </a:spcBef>
              <a:buClr>
                <a:schemeClr val="dk1"/>
              </a:buClr>
              <a:buSzPts val="1100"/>
            </a:pPr>
            <a:r>
              <a:rPr lang="en-GB" sz="900" dirty="0">
                <a:solidFill>
                  <a:schemeClr val="dk1"/>
                </a:solidFill>
              </a:rPr>
              <a:t>Art and </a:t>
            </a:r>
            <a:r>
              <a:rPr lang="en-GB" sz="900" b="0" i="0" u="none" strike="noStrike" cap="none" dirty="0">
                <a:solidFill>
                  <a:schemeClr val="dk1"/>
                </a:solidFill>
                <a:latin typeface="Arial"/>
                <a:ea typeface="Arial"/>
                <a:cs typeface="Arial"/>
                <a:sym typeface="Arial"/>
              </a:rPr>
              <a:t>DT are alternatively taught every half term.  </a:t>
            </a:r>
            <a:endParaRPr lang="en-GB" sz="900" dirty="0">
              <a:solidFill>
                <a:schemeClr val="dk1"/>
              </a:solidFill>
            </a:endParaRPr>
          </a:p>
          <a:p>
            <a:pPr lvl="0">
              <a:spcBef>
                <a:spcPts val="1200"/>
              </a:spcBef>
              <a:buClr>
                <a:schemeClr val="dk1"/>
              </a:buClr>
              <a:buSzPts val="1100"/>
            </a:pPr>
            <a:r>
              <a:rPr lang="en-GB" sz="900" b="0" i="0" u="none" strike="noStrike" cap="none" dirty="0">
                <a:solidFill>
                  <a:schemeClr val="dk1"/>
                </a:solidFill>
                <a:latin typeface="Arial"/>
                <a:ea typeface="Arial"/>
                <a:cs typeface="Arial"/>
                <a:sym typeface="Arial"/>
              </a:rPr>
              <a:t>Y3 look at: healthy </a:t>
            </a:r>
            <a:r>
              <a:rPr lang="en-GB" sz="900" dirty="0">
                <a:solidFill>
                  <a:schemeClr val="dk1"/>
                </a:solidFill>
              </a:rPr>
              <a:t>foods and make sandwiches, mechanical posters, and hand puppets. In Y4 p</a:t>
            </a:r>
            <a:r>
              <a:rPr lang="en-GB" sz="900" b="0" i="0" u="none" strike="noStrike" cap="none" dirty="0">
                <a:solidFill>
                  <a:schemeClr val="dk1"/>
                </a:solidFill>
                <a:latin typeface="Arial"/>
                <a:ea typeface="Arial"/>
                <a:cs typeface="Arial"/>
                <a:sym typeface="Arial"/>
              </a:rPr>
              <a:t>upils </a:t>
            </a:r>
            <a:r>
              <a:rPr lang="en-GB" sz="900" dirty="0">
                <a:solidFill>
                  <a:schemeClr val="dk1"/>
                </a:solidFill>
              </a:rPr>
              <a:t>learn about:  Greek pottery, electrical torches, and kites. In Y5 pupils look at: Automata mechanical</a:t>
            </a:r>
            <a:r>
              <a:rPr lang="en-GB" sz="900">
                <a:solidFill>
                  <a:schemeClr val="dk1"/>
                </a:solidFill>
              </a:rPr>
              <a:t>, sewing </a:t>
            </a:r>
            <a:r>
              <a:rPr lang="en-GB" sz="900" dirty="0">
                <a:solidFill>
                  <a:schemeClr val="dk1"/>
                </a:solidFill>
              </a:rPr>
              <a:t>a money purse and wood work- making bridges.  Y6 learn about: Viking boats - woodwork, making bread, creating aircrafts. </a:t>
            </a:r>
            <a:endParaRPr sz="900" b="0" i="0" u="none" strike="noStrike" cap="none" dirty="0">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to learn the methods and techniques that craft-makes and designers use.</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536676" y="4310525"/>
            <a:ext cx="164225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rtl="0">
              <a:lnSpc>
                <a:spcPct val="100000"/>
              </a:lnSpc>
              <a:spcAft>
                <a:spcPts val="0"/>
              </a:spcAft>
              <a:buClr>
                <a:schemeClr val="dk1"/>
              </a:buClr>
              <a:buSzPts val="1100"/>
              <a:buFont typeface="Arial"/>
              <a:buNone/>
            </a:pPr>
            <a:r>
              <a:rPr lang="en-GB" sz="1000" dirty="0"/>
              <a:t>Children will have clear enjoyment and confidence in Design and Technology.</a:t>
            </a:r>
            <a:endParaRPr sz="105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have a clear understand of the vocabulary around which to articulate learning.</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25551" y="4310523"/>
            <a:ext cx="141825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r>
              <a:rPr lang="en-GB" sz="900" dirty="0">
                <a:solidFill>
                  <a:schemeClr val="dk1"/>
                </a:solidFill>
              </a:rPr>
              <a:t>Teachers determine how well pupils have learned and remembered the different strands of knowledge.</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571002" y="4310523"/>
            <a:ext cx="1539323"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lnSpc>
                <a:spcPct val="107000"/>
              </a:lnSpc>
              <a:spcAft>
                <a:spcPts val="800"/>
              </a:spcAft>
              <a:buSzPts val="1000"/>
              <a:tabLst>
                <a:tab pos="457200" algn="l"/>
              </a:tabLst>
            </a:pPr>
            <a:r>
              <a:rPr lang="en-GB" sz="900" dirty="0"/>
              <a:t>Pupils gain a firm foundation of knowledge and skills to see them equipped to take on further learning in High School. </a:t>
            </a:r>
            <a:endParaRPr lang="en-GB" sz="7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lang="en-GB"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lang="en-GB" sz="900" b="0" i="0" u="none" strike="noStrike" cap="none" dirty="0">
              <a:solidFill>
                <a:schemeClr val="dk1"/>
              </a:solidFill>
              <a:latin typeface="Arial"/>
              <a:ea typeface="Arial"/>
              <a:cs typeface="Arial"/>
              <a:sym typeface="Arial"/>
            </a:endParaRPr>
          </a:p>
          <a:p>
            <a:pPr>
              <a:lnSpc>
                <a:spcPct val="115000"/>
              </a:lnSpc>
              <a:spcBef>
                <a:spcPts val="1200"/>
              </a:spcBef>
              <a:spcAft>
                <a:spcPts val="1200"/>
              </a:spcAft>
              <a:buClr>
                <a:schemeClr val="dk1"/>
              </a:buClr>
              <a:buSzPts val="1100"/>
            </a:pPr>
            <a:r>
              <a:rPr lang="en-GB" sz="800" b="0" i="0" u="none" strike="noStrike" cap="none" dirty="0">
                <a:solidFill>
                  <a:schemeClr val="dk1"/>
                </a:solidFill>
                <a:latin typeface="Arial"/>
                <a:ea typeface="Arial"/>
                <a:cs typeface="Arial"/>
                <a:sym typeface="Arial"/>
              </a:rPr>
              <a:t> </a:t>
            </a:r>
            <a:r>
              <a:rPr lang="en-GB" sz="800" dirty="0"/>
              <a:t>The  pupils develop the creative, technical and practical expertise needed to perform everyday tasks confidently.</a:t>
            </a:r>
            <a:endParaRPr lang="en-GB" sz="4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ec3fce04e4c9498b71b9b4f74af0f106">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250208f104d7fe8c84cb55593336f38e"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6KK6NY3JTKCC-849450956-371498</_dlc_DocId>
    <_dlc_DocIdUrl xmlns="7306e3d0-0ae3-4289-81b3-f719923149d7">
      <Url>https://8602326.sharepoint.com/sites/TRJTeachingSharedDrive/_layouts/15/DocIdRedir.aspx?ID=6KK6NY3JTKCC-849450956-371498</Url>
      <Description>6KK6NY3JTKCC-849450956-371498</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0379A9F3-7416-4C42-A915-0B93AB5115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2C53480-CEF3-49F8-9250-A7308D2C10A1}">
  <ds:schemaRefs>
    <ds:schemaRef ds:uri="7306e3d0-0ae3-4289-81b3-f719923149d7"/>
    <ds:schemaRef ds:uri="http://purl.org/dc/dcmitype/"/>
    <ds:schemaRef ds:uri="http://schemas.microsoft.com/office/2006/metadata/properties"/>
    <ds:schemaRef ds:uri="http://purl.org/dc/term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29bdefce-0881-4b2d-911f-03fd1c1c6f5c"/>
  </ds:schemaRefs>
</ds:datastoreItem>
</file>

<file path=docProps/app.xml><?xml version="1.0" encoding="utf-8"?>
<Properties xmlns="http://schemas.openxmlformats.org/officeDocument/2006/extended-properties" xmlns:vt="http://schemas.openxmlformats.org/officeDocument/2006/docPropsVTypes">
  <TotalTime>0</TotalTime>
  <Words>441</Words>
  <Application>Microsoft Office PowerPoint</Application>
  <PresentationFormat>On-screen Show (16:9)</PresentationFormat>
  <Paragraphs>26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GDS Transport</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Mrs Z Khalid</cp:lastModifiedBy>
  <cp:revision>6</cp:revision>
  <dcterms:modified xsi:type="dcterms:W3CDTF">2024-10-17T20:03:13Z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77f0597b-3515-42c6-bc0d-680a1db1db23</vt:lpwstr>
  </property>
  <property fmtid="{D5CDD505-2E9C-101B-9397-08002B2CF9AE}" pid="4" name="MediaServiceImageTags">
    <vt:lpwstr/>
  </property>
</Properties>
</file>