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3" r:id="rId11"/>
    <p:sldId id="264" r:id="rId12"/>
    <p:sldId id="265" r:id="rId13"/>
    <p:sldId id="269" r:id="rId14"/>
    <p:sldId id="270" r:id="rId15"/>
    <p:sldId id="268" r:id="rId16"/>
    <p:sldId id="271" r:id="rId17"/>
    <p:sldId id="267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F9B92-6AA8-4323-AAD3-47FF54ACAE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3DD2E2-08D2-4BAF-96AA-302A0B8CF7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FE3CD-EF17-4D17-9070-99A54F1DF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A3EE67-5D67-4436-88AF-760EC4130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218223-E52E-4B7C-BEBF-539544C3A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247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7B6F4-4F45-423A-BE6C-4F991ACBC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8E0DC5-81D3-489A-BB5A-3D8962D9D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60AE8A-3747-4C74-B298-D2A0CF1B4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53FC3-A2B9-42FF-97D7-54B66F50A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6FC9F0-1FBA-47EB-807A-F5A455C7A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35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88076F-9080-4EB5-8415-C721DDEEC3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AD11B0-0277-4114-9BD0-9D7021C15D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311328-0B52-452C-B782-05C67B3AF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DE4AE-B532-4BCF-AFAD-884798E1B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479E01-A2D9-4E90-B7A6-7B4168417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844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63721-F1A5-4785-988D-7043BE92C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141498-217F-488E-BAE2-65643786C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746270-D88E-408C-ABD4-A35056A89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4E4AE-A009-46D7-8E51-EE3E92A12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46D13-44EC-4C7E-8DFD-A2FFDDFCF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428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9F840-37F1-4AA5-B3EF-4B3FFD6C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1E815-3173-437F-AE5C-653B5F17E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82E4F-8E78-45FF-BE6F-EF5B90B80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5EC79-E480-4CB7-B49D-2E98176DF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C574A0-D4CD-4A69-8D40-B3789E8C9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883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2F410-6CEC-4FD9-95A4-EBD4947D8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5F3841-AE59-4D4C-8125-5358D9D3AE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FA8D8B-3DC7-4165-BDA6-E0DA9E50C5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968D10-5BD3-402B-8821-A03955972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A2618F-D8EF-4D39-9E0F-542862A39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F3F507-91D4-428C-BD6D-A4EE97CD7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913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97CA1-2B76-4667-ADA4-1E5040BE0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FB9700-722D-4A8D-80D0-86896FEA9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FD57DB-AED4-4CAE-9DC7-AE83F1F013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0A7AC9-C04B-4CF9-AF5F-39BE9BF00D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0B0B37-AB6E-4760-805B-3280DE45F8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DBA641-92BD-475E-A85B-08363CB3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1C0DAB-554A-47C5-8504-22F7E79B3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B645C7-0406-4DED-833B-C63D635B2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925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373B6-9707-4893-A071-2D156E5B8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E1BD28-180E-42FD-ACEB-66B2BD17A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C836BA-CE3E-4008-8084-E3940AD96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17F654-D987-4E6D-B668-96E2C664D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855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12047F-D636-48EB-946E-2B132E683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356BF3-C75C-407C-BA35-601F55FF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3CB575-7924-4FAF-B803-B303FA34D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932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30B6C-B45D-46CC-86C6-0213E96D1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5F2926-3687-47A0-9B7B-69E78ECCA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07C8E-7AF4-48BB-8BBD-9149C177E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FF3B73-754F-4A76-B8DE-F4EBD7116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95DD83-913B-42B3-A377-EA2430877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192D76-C722-488D-8678-8616AEECB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2908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9750F-9059-48DA-BCAC-D6D6C120A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CEABF5-922D-4AAA-8B6A-C46A10955E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5E44CA-F772-4340-8CA6-EBF0A3E33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2222C6-10F2-4841-B669-FFF4ADFB8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55DD24-C16C-47A4-85E4-748A4B01E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C1D099-CDD9-47F0-8904-8C76D0FE0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8657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FFE10D-C0C3-445B-9CFD-FB2C13650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33DE25-F07D-425C-A9C0-CF2B473B64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CCDCFD-5F70-48D2-9AE6-7DA253C1A3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C82EC-D0B7-4E37-B150-9EAAAC8BBB8D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5D053B-9041-44CE-A6C8-75838D9B16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278B69-DA81-41C1-B144-D671062849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A1B2A-7F3A-4823-B6B3-F15901A859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833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30A5C3F-AB82-434A-9C44-EBFCD5E0F215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79FF14-1450-4673-9C61-053A3AAD4238}"/>
              </a:ext>
            </a:extLst>
          </p:cNvPr>
          <p:cNvSpPr txBox="1"/>
          <p:nvPr/>
        </p:nvSpPr>
        <p:spPr>
          <a:xfrm>
            <a:off x="548639" y="1308295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AAA0952-0926-48DA-A639-9195DA8636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649416"/>
              </p:ext>
            </p:extLst>
          </p:nvPr>
        </p:nvGraphicFramePr>
        <p:xfrm>
          <a:off x="1061448" y="2124148"/>
          <a:ext cx="10515600" cy="167640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8662575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Write down the months of the year in order.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How many days are there in each month? Write the number next to each month.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815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823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E22BDBE-068B-484A-9E59-5E51A2B76241}"/>
              </a:ext>
            </a:extLst>
          </p:cNvPr>
          <p:cNvSpPr txBox="1"/>
          <p:nvPr/>
        </p:nvSpPr>
        <p:spPr>
          <a:xfrm>
            <a:off x="278296" y="1165545"/>
            <a:ext cx="12907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Orange</a:t>
            </a:r>
            <a:r>
              <a:rPr lang="en-GB" dirty="0"/>
              <a:t>:</a:t>
            </a:r>
          </a:p>
          <a:p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187BC5-5B53-4504-9364-C2D7284F7806}"/>
              </a:ext>
            </a:extLst>
          </p:cNvPr>
          <p:cNvSpPr/>
          <p:nvPr/>
        </p:nvSpPr>
        <p:spPr>
          <a:xfrm>
            <a:off x="2014330" y="1351076"/>
            <a:ext cx="8163339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Draw a grid in your book: X and Y-axis up to 12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Plot each of the following coordinates which represent the corner of a polygon. Then join the points.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1:  (2,1)  (3,3)  (4,1)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2:  (1,5)  (1,7)  (3,7)  (3,5)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3:  (6,1)  (9,1)  (9,3)  (6,3)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4:  (3,10)  (1,10)  (3,8)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5:  (7,9)  (5,7)  (6,5)  (8,5)  (9,7)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Name each of the polygons.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7BD5C4-CEFD-487A-9053-D1083F6FB9A3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1186211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E22BDBE-068B-484A-9E59-5E51A2B76241}"/>
              </a:ext>
            </a:extLst>
          </p:cNvPr>
          <p:cNvSpPr txBox="1"/>
          <p:nvPr/>
        </p:nvSpPr>
        <p:spPr>
          <a:xfrm>
            <a:off x="278296" y="1152293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Yellow:</a:t>
            </a:r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562703-CFC1-4B80-A8FD-D2830A7A0B5E}"/>
              </a:ext>
            </a:extLst>
          </p:cNvPr>
          <p:cNvSpPr/>
          <p:nvPr/>
        </p:nvSpPr>
        <p:spPr>
          <a:xfrm>
            <a:off x="1603512" y="1152293"/>
            <a:ext cx="10151166" cy="5515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Draw a grid in your book: X-axis up to 15 and Y-axis up to 12.</a:t>
            </a:r>
          </a:p>
          <a:p>
            <a:pPr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Plot each of the following coordinates which represent the corner of a polygon. Then join the points.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1:  (14,8)  (11,8)  (14,5)</a:t>
            </a:r>
            <a:endParaRPr lang="en-GB" sz="2400" dirty="0">
              <a:solidFill>
                <a:srgbClr val="FF0000"/>
              </a:solidFill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2:  (10,1)  (12,1)  (14,3)  (12,5) (10,5)  (8,3)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1327785" algn="l"/>
              </a:tabLst>
            </a:pPr>
            <a:r>
              <a:rPr lang="en-GB" sz="8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endParaRPr lang="en-GB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3:  (4,1)  (2,1)  (1,3)  (3,5)  (5,3)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4:  (9,8)  (7,11)  (11,11)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5:  (2,6)  (0,8)  (0,10)  (2,12)  (4,12) (6,10) (6,8) (4,6) 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- Name each of the polygons.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- Define the properties of each shape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9A086-8B06-45D5-8AB8-CFEAC486D59D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2750823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E22BDBE-068B-484A-9E59-5E51A2B76241}"/>
              </a:ext>
            </a:extLst>
          </p:cNvPr>
          <p:cNvSpPr txBox="1"/>
          <p:nvPr/>
        </p:nvSpPr>
        <p:spPr>
          <a:xfrm>
            <a:off x="278296" y="1152293"/>
            <a:ext cx="11977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Green/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Purple:</a:t>
            </a:r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562703-CFC1-4B80-A8FD-D2830A7A0B5E}"/>
              </a:ext>
            </a:extLst>
          </p:cNvPr>
          <p:cNvSpPr/>
          <p:nvPr/>
        </p:nvSpPr>
        <p:spPr>
          <a:xfrm>
            <a:off x="1603512" y="1152293"/>
            <a:ext cx="1015116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Draw a grid in your book: X-axis up to 15 and Y-axis up to 12.</a:t>
            </a:r>
          </a:p>
          <a:p>
            <a:pPr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Plot each of the following coordinates which represent the corner of a polygon. The final corner is missing, use the coordinates you have plotted to identify the final coordinate and then join the points.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 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Polygon 1:  (9,7)  (9,10)  (12,10)  (?,?)</a:t>
            </a:r>
          </a:p>
          <a:p>
            <a:r>
              <a:rPr lang="en-GB" sz="800" dirty="0">
                <a:latin typeface="Comic Sans MS" panose="030F0702030302020204" pitchFamily="66" charset="0"/>
              </a:rPr>
              <a:t>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Polygon 2:  (10,1)  (12,1)  (14,3)  (12,5) (10,5)  (?,?)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Polygon 3:  (4,1)  (2,1)  (1,3)  (3,5)  (?,?)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Polygon 4:  (2,6)  (0,8)  (0,10)  (2,12)  (4,12) (6,10)  (6,8)  (?,?)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 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Name the polygons you have drawn,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How does counting the number of coordinates help you identify the polygon?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Define the properties of each shape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48F3C1-6A93-4112-94CB-E432811E4619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3773499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97BD5C4-CEFD-487A-9053-D1083F6FB9A3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DB3876-1D01-4335-9331-73500AF873AF}"/>
              </a:ext>
            </a:extLst>
          </p:cNvPr>
          <p:cNvSpPr txBox="1"/>
          <p:nvPr/>
        </p:nvSpPr>
        <p:spPr>
          <a:xfrm>
            <a:off x="4370925" y="246220"/>
            <a:ext cx="3013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Orange: ANSWERS</a:t>
            </a:r>
            <a:endParaRPr lang="en-GB" dirty="0">
              <a:highlight>
                <a:srgbClr val="FFFF00"/>
              </a:highlight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CD962A-862C-4CA7-87C7-E93F646B4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813" y="1200327"/>
            <a:ext cx="5276190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082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3187BC5-5B53-4504-9364-C2D7284F7806}"/>
              </a:ext>
            </a:extLst>
          </p:cNvPr>
          <p:cNvSpPr/>
          <p:nvPr/>
        </p:nvSpPr>
        <p:spPr>
          <a:xfrm>
            <a:off x="2014330" y="1351076"/>
            <a:ext cx="816333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Draw a grid in your book: X and Y-axis up to 11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Plot each of the following coordinates which represent the corner of a polygon. Then join the points.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1:  (2,1)  (3,3)  (4,1)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Isosceles triangle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2:  (1,5)  (1,7)  (3,7)  (3,5)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Square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3:  (6,1)  (9,1)  (9,3)  (6,3)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Rectangle/oblong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4:  (3,10)  (1,10)  (3,8)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Isosceles triangle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5:  (7,9)  (5,7)  (6,5)  (8,5)  (9,7)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Pentagon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7BD5C4-CEFD-487A-9053-D1083F6FB9A3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DB3876-1D01-4335-9331-73500AF873AF}"/>
              </a:ext>
            </a:extLst>
          </p:cNvPr>
          <p:cNvSpPr txBox="1"/>
          <p:nvPr/>
        </p:nvSpPr>
        <p:spPr>
          <a:xfrm>
            <a:off x="4278160" y="819606"/>
            <a:ext cx="3013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Orange: ANSWERS</a:t>
            </a:r>
            <a:endParaRPr lang="en-GB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25693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E22BDBE-068B-484A-9E59-5E51A2B76241}"/>
              </a:ext>
            </a:extLst>
          </p:cNvPr>
          <p:cNvSpPr txBox="1"/>
          <p:nvPr/>
        </p:nvSpPr>
        <p:spPr>
          <a:xfrm>
            <a:off x="4278160" y="819606"/>
            <a:ext cx="2876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Yellow: ANSWERS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9A086-8B06-45D5-8AB8-CFEAC486D59D}"/>
              </a:ext>
            </a:extLst>
          </p:cNvPr>
          <p:cNvSpPr txBox="1"/>
          <p:nvPr/>
        </p:nvSpPr>
        <p:spPr>
          <a:xfrm>
            <a:off x="0" y="96332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3CBFC4-69BB-4F0D-A519-E64EBFC0F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357" y="1371192"/>
            <a:ext cx="6885714" cy="5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166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E22BDBE-068B-484A-9E59-5E51A2B76241}"/>
              </a:ext>
            </a:extLst>
          </p:cNvPr>
          <p:cNvSpPr txBox="1"/>
          <p:nvPr/>
        </p:nvSpPr>
        <p:spPr>
          <a:xfrm>
            <a:off x="4278160" y="819606"/>
            <a:ext cx="2876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Yellow: ANSWERS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562703-CFC1-4B80-A8FD-D2830A7A0B5E}"/>
              </a:ext>
            </a:extLst>
          </p:cNvPr>
          <p:cNvSpPr/>
          <p:nvPr/>
        </p:nvSpPr>
        <p:spPr>
          <a:xfrm>
            <a:off x="225285" y="1512104"/>
            <a:ext cx="11449879" cy="477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1:  (14,8)  (11,8)  (14,5)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Right angled isosceles triangle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2:  (10,1)  (12,1)  (14,3)  (12,5) (10,5)  (8,3)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Hexagon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1327785" algn="l"/>
              </a:tabLst>
            </a:pPr>
            <a:r>
              <a:rPr lang="en-GB" sz="8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endParaRPr lang="en-GB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3:  (4,1)  (2,1)  (1,3)  (3,5)  (5,3)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Pentagon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4:  (9,8)  (7,11)  (11,11)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Isosceles triangle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8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Polygon 5:  (2,6)  (0,8)  (0,10)  (2,12)  (4,12) (6,10) (6,8) (4,6)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Octagon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Define the properties of each shape</a:t>
            </a:r>
          </a:p>
          <a:p>
            <a:pPr>
              <a:tabLst>
                <a:tab pos="1327785" algn="l"/>
              </a:tabLst>
            </a:pP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Right angled isosceles triangle, 3 sides, irregular, 1 line of symmetry, 1 RA</a:t>
            </a:r>
          </a:p>
          <a:p>
            <a:pPr>
              <a:tabLst>
                <a:tab pos="1327785" algn="l"/>
              </a:tabLst>
            </a:pP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Hexagon: 6 sides, irregular, 2 lines of symmetry</a:t>
            </a:r>
          </a:p>
          <a:p>
            <a:pPr>
              <a:tabLst>
                <a:tab pos="1327785" algn="l"/>
              </a:tabLst>
            </a:pP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Pentagon: 5 sides, irregular, 1 line of symmetry</a:t>
            </a:r>
          </a:p>
          <a:p>
            <a:pPr>
              <a:tabLst>
                <a:tab pos="1327785" algn="l"/>
              </a:tabLst>
            </a:pP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Octagon: 8 sides, irregular, 4 lines of symmetry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9A086-8B06-45D5-8AB8-CFEAC486D59D}"/>
              </a:ext>
            </a:extLst>
          </p:cNvPr>
          <p:cNvSpPr txBox="1"/>
          <p:nvPr/>
        </p:nvSpPr>
        <p:spPr>
          <a:xfrm>
            <a:off x="0" y="96332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25266687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E22BDBE-068B-484A-9E59-5E51A2B76241}"/>
              </a:ext>
            </a:extLst>
          </p:cNvPr>
          <p:cNvSpPr txBox="1"/>
          <p:nvPr/>
        </p:nvSpPr>
        <p:spPr>
          <a:xfrm>
            <a:off x="4744278" y="353942"/>
            <a:ext cx="3935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Green/</a:t>
            </a:r>
            <a:r>
              <a:rPr lang="en-GB" sz="2400" dirty="0" err="1">
                <a:highlight>
                  <a:srgbClr val="FFFF00"/>
                </a:highlight>
                <a:latin typeface="Comic Sans MS" panose="030F0702030302020204" pitchFamily="66" charset="0"/>
              </a:rPr>
              <a:t>Purple:ANSWERS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48F3C1-6A93-4112-94CB-E432811E4619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DFE385-250F-48B3-89AA-46068CD38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091" y="1169549"/>
            <a:ext cx="6885714" cy="5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612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E22BDBE-068B-484A-9E59-5E51A2B76241}"/>
              </a:ext>
            </a:extLst>
          </p:cNvPr>
          <p:cNvSpPr txBox="1"/>
          <p:nvPr/>
        </p:nvSpPr>
        <p:spPr>
          <a:xfrm>
            <a:off x="4744278" y="353942"/>
            <a:ext cx="3935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Green/</a:t>
            </a:r>
            <a:r>
              <a:rPr lang="en-GB" sz="2400" dirty="0" err="1">
                <a:highlight>
                  <a:srgbClr val="FFFF00"/>
                </a:highlight>
                <a:latin typeface="Comic Sans MS" panose="030F0702030302020204" pitchFamily="66" charset="0"/>
              </a:rPr>
              <a:t>Purple:ANSWERS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562703-CFC1-4B80-A8FD-D2830A7A0B5E}"/>
              </a:ext>
            </a:extLst>
          </p:cNvPr>
          <p:cNvSpPr/>
          <p:nvPr/>
        </p:nvSpPr>
        <p:spPr>
          <a:xfrm>
            <a:off x="475703" y="1169549"/>
            <a:ext cx="1040433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Polygon 1:  (9,7)  (9,10)  (12,10) 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(12,7) Square</a:t>
            </a:r>
          </a:p>
          <a:p>
            <a:r>
              <a:rPr lang="en-GB" sz="800" dirty="0">
                <a:latin typeface="Comic Sans MS" panose="030F0702030302020204" pitchFamily="66" charset="0"/>
              </a:rPr>
              <a:t>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Polygon 2:  (10,1)  (12,1)  (14,3)  (12,5) (10,5) 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(8,3) Hexagon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Polygon 3:  (4,1)  (2,1)  (1,3)  (3,5) 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(5,3) Pentagon</a:t>
            </a:r>
          </a:p>
          <a:p>
            <a:endParaRPr lang="en-GB" sz="8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Polygon 4:  (2,6)  (0,8)  (0,10)  (2,12)  (4,12) (6,10)  (6,8) 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(4,6) Octagon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 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How does counting the number of coordinates help you identify the polygon? 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The number of corners (coordinates) is the same as the number of sides.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Define the properties of each shape.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Square: 4 equal sides, 4 right angles, 4 lines of symmetry, regular</a:t>
            </a:r>
          </a:p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Hexagon: 6 sides, irregular, 2 lines of symmetry</a:t>
            </a:r>
          </a:p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Pentagon: 5 sides, irregular, 1 line of symmetry</a:t>
            </a:r>
          </a:p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Octagon: 8 sides, irregular, 4 lines of symmetry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48F3C1-6A93-4112-94CB-E432811E4619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764099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6DD67BD-87F2-468E-976A-9C42D58F6EB6}"/>
              </a:ext>
            </a:extLst>
          </p:cNvPr>
          <p:cNvSpPr txBox="1"/>
          <p:nvPr/>
        </p:nvSpPr>
        <p:spPr>
          <a:xfrm>
            <a:off x="484057" y="1294228"/>
            <a:ext cx="2699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Starter: Answers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8625821-C8FC-4A00-A88B-2838C6B77AA8}"/>
              </a:ext>
            </a:extLst>
          </p:cNvPr>
          <p:cNvGraphicFramePr>
            <a:graphicFrameLocks noGrp="1"/>
          </p:cNvGraphicFramePr>
          <p:nvPr/>
        </p:nvGraphicFramePr>
        <p:xfrm>
          <a:off x="3435625" y="1294228"/>
          <a:ext cx="6410739" cy="5120640"/>
        </p:xfrm>
        <a:graphic>
          <a:graphicData uri="http://schemas.openxmlformats.org/drawingml/2006/table">
            <a:tbl>
              <a:tblPr/>
              <a:tblGrid>
                <a:gridCol w="6410739">
                  <a:extLst>
                    <a:ext uri="{9D8B030D-6E8A-4147-A177-3AD203B41FA5}">
                      <a16:colId xmlns:a16="http://schemas.microsoft.com/office/drawing/2014/main" val="8662575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January		31</a:t>
                      </a: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February		28 or 29 in a leap year</a:t>
                      </a: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March		31</a:t>
                      </a: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April			30</a:t>
                      </a: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May			31</a:t>
                      </a: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June			30</a:t>
                      </a: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July			31</a:t>
                      </a: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August		31</a:t>
                      </a: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September		30</a:t>
                      </a: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October		31</a:t>
                      </a: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November		30</a:t>
                      </a:r>
                    </a:p>
                    <a:p>
                      <a:r>
                        <a:rPr lang="en-GB" sz="2600" dirty="0">
                          <a:effectLst/>
                          <a:latin typeface="Comic Sans MS" panose="030F0702030302020204" pitchFamily="66" charset="0"/>
                        </a:rPr>
                        <a:t>December		31</a:t>
                      </a:r>
                      <a:endParaRPr lang="en-GB" dirty="0">
                        <a:effectLst/>
                      </a:endParaRPr>
                    </a:p>
                    <a:p>
                      <a:endParaRPr lang="en-GB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81552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8DC4EBB-762D-477F-AEE3-6E65FF3076D0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3751052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79FF14-1450-4673-9C61-053A3AAD4238}"/>
              </a:ext>
            </a:extLst>
          </p:cNvPr>
          <p:cNvSpPr txBox="1"/>
          <p:nvPr/>
        </p:nvSpPr>
        <p:spPr>
          <a:xfrm>
            <a:off x="906919" y="2182939"/>
            <a:ext cx="103781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Write down everything you can remember about reading and recording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coordinates.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Once you have finished, move on to the next slide.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C25C84-96BF-423F-A50E-A08FB9BAC30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3266602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79FF14-1450-4673-9C61-053A3AAD4238}"/>
              </a:ext>
            </a:extLst>
          </p:cNvPr>
          <p:cNvSpPr txBox="1"/>
          <p:nvPr/>
        </p:nvSpPr>
        <p:spPr>
          <a:xfrm>
            <a:off x="399051" y="1228397"/>
            <a:ext cx="1107584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1. Coordinates are recorded as two numbers separated by a comma.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2. The pair of numbers are enclosed within brackets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3. The 1st number tells you how far to go across (on the </a:t>
            </a:r>
            <a:r>
              <a:rPr lang="en-GB" sz="2400" b="1" dirty="0">
                <a:latin typeface="Comic Sans MS" panose="030F0702030302020204" pitchFamily="66" charset="0"/>
              </a:rPr>
              <a:t>x</a:t>
            </a:r>
            <a:r>
              <a:rPr lang="en-GB" sz="2400" dirty="0">
                <a:latin typeface="Comic Sans MS" panose="030F0702030302020204" pitchFamily="66" charset="0"/>
              </a:rPr>
              <a:t>-axis) while the 2nd number tells you how far to go up (or down) on the </a:t>
            </a:r>
            <a:r>
              <a:rPr lang="en-GB" sz="2400" b="1" dirty="0">
                <a:latin typeface="Comic Sans MS" panose="030F0702030302020204" pitchFamily="66" charset="0"/>
              </a:rPr>
              <a:t>y</a:t>
            </a:r>
            <a:r>
              <a:rPr lang="en-GB" sz="2400" dirty="0">
                <a:latin typeface="Comic Sans MS" panose="030F0702030302020204" pitchFamily="66" charset="0"/>
              </a:rPr>
              <a:t>-axis.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e.g. (2, 3) represents 2 across and 3 up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Remember, the axes are labelled on the line note in the square with the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Coordinate marked where the two lines intersect.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8568CB-552F-4638-8BA5-1B766242D8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048" y="3733119"/>
            <a:ext cx="1714286" cy="18666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EA8C46-E0B9-4537-8B91-3494C4F24CBD}"/>
              </a:ext>
            </a:extLst>
          </p:cNvPr>
          <p:cNvCxnSpPr/>
          <p:nvPr/>
        </p:nvCxnSpPr>
        <p:spPr>
          <a:xfrm>
            <a:off x="6405048" y="3975652"/>
            <a:ext cx="1714286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9B70F2-1FE4-4066-BF98-42DA8A0B1366}"/>
              </a:ext>
            </a:extLst>
          </p:cNvPr>
          <p:cNvCxnSpPr>
            <a:cxnSpLocks/>
          </p:cNvCxnSpPr>
          <p:nvPr/>
        </p:nvCxnSpPr>
        <p:spPr>
          <a:xfrm flipV="1">
            <a:off x="7847665" y="3859886"/>
            <a:ext cx="0" cy="1471734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AE5754A-E0CF-4495-BAF0-959721E329A5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520517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79FF14-1450-4673-9C61-053A3AAD4238}"/>
              </a:ext>
            </a:extLst>
          </p:cNvPr>
          <p:cNvSpPr txBox="1"/>
          <p:nvPr/>
        </p:nvSpPr>
        <p:spPr>
          <a:xfrm>
            <a:off x="307772" y="1149269"/>
            <a:ext cx="72715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Write down the coordinates shown on this chart: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787703-D7D8-474E-9D63-6FD24C25D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5020" y="1610934"/>
            <a:ext cx="5533333" cy="50571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5C3FD1-AA89-479F-A959-E639632ABED6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195229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79FF14-1450-4673-9C61-053A3AAD4238}"/>
              </a:ext>
            </a:extLst>
          </p:cNvPr>
          <p:cNvSpPr txBox="1"/>
          <p:nvPr/>
        </p:nvSpPr>
        <p:spPr>
          <a:xfrm>
            <a:off x="307772" y="1149269"/>
            <a:ext cx="72715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Write down the coordinates shown on this chart: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8094AF-C13B-4BB0-B820-8ECA550B37B0}"/>
              </a:ext>
            </a:extLst>
          </p:cNvPr>
          <p:cNvSpPr txBox="1"/>
          <p:nvPr/>
        </p:nvSpPr>
        <p:spPr>
          <a:xfrm>
            <a:off x="6599584" y="2168821"/>
            <a:ext cx="154561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 = (4,3)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B = (0, 5)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C = (5, 9)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D = (9, 1)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E = (2, 0)</a:t>
            </a:r>
            <a:r>
              <a:rPr lang="en-GB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C026B6-33CD-408A-9CBE-34F7F0DD4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113" y="1806096"/>
            <a:ext cx="4138887" cy="37827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CC45F7-AE68-4D6C-9F63-F35D867D80A0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1016776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A8094AF-C13B-4BB0-B820-8ECA550B37B0}"/>
              </a:ext>
            </a:extLst>
          </p:cNvPr>
          <p:cNvSpPr txBox="1"/>
          <p:nvPr/>
        </p:nvSpPr>
        <p:spPr>
          <a:xfrm>
            <a:off x="1484245" y="1519465"/>
            <a:ext cx="5275803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Plot the following coordinates: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A = (5,3)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B = (4, 10)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C = (0,8)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D = (1, 7)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E = (2, 0)</a:t>
            </a:r>
            <a:r>
              <a:rPr lang="en-GB" sz="28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E9736B-EC59-4F6E-A1C0-D754960C5CFD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1550245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A8094AF-C13B-4BB0-B820-8ECA550B37B0}"/>
              </a:ext>
            </a:extLst>
          </p:cNvPr>
          <p:cNvSpPr txBox="1"/>
          <p:nvPr/>
        </p:nvSpPr>
        <p:spPr>
          <a:xfrm>
            <a:off x="405705" y="1078081"/>
            <a:ext cx="1879041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Answers: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A = (5,3)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B = (4, 10)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C = (0,8)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D = (1, 7)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E = (2, 0)</a:t>
            </a:r>
            <a:r>
              <a:rPr lang="en-GB" sz="28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50F3C7-6BDE-41E2-B6F9-61AA8DA3D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983" y="793597"/>
            <a:ext cx="5976730" cy="56806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5F7D90-0A86-4339-8F9A-7F3C758FB184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3766569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3187BC5-5B53-4504-9364-C2D7284F7806}"/>
              </a:ext>
            </a:extLst>
          </p:cNvPr>
          <p:cNvSpPr/>
          <p:nvPr/>
        </p:nvSpPr>
        <p:spPr>
          <a:xfrm>
            <a:off x="1338471" y="1642624"/>
            <a:ext cx="90379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Now complete the tasks set for your maths group on the following slides.</a:t>
            </a:r>
          </a:p>
          <a:p>
            <a:pPr>
              <a:spcAft>
                <a:spcPts val="0"/>
              </a:spcAft>
              <a:tabLst>
                <a:tab pos="1327785" algn="l"/>
              </a:tabLst>
            </a:pPr>
            <a:endParaRPr lang="en-GB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27785" algn="l"/>
              </a:tabLst>
            </a:pPr>
            <a:r>
              <a:rPr lang="en-GB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There is graph paper in the Daily Doodle folder if you would like to print it off. Alternatively, you can use your blue times table book.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7BD5C4-CEFD-487A-9053-D1083F6FB9A3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1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coordinates</a:t>
            </a:r>
          </a:p>
        </p:txBody>
      </p:sp>
    </p:spTree>
    <p:extLst>
      <p:ext uri="{BB962C8B-B14F-4D97-AF65-F5344CB8AC3E}">
        <p14:creationId xmlns:p14="http://schemas.microsoft.com/office/powerpoint/2010/main" val="3554199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</TotalTime>
  <Words>1492</Words>
  <Application>Microsoft Office PowerPoint</Application>
  <PresentationFormat>Widescreen</PresentationFormat>
  <Paragraphs>193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19</cp:revision>
  <dcterms:created xsi:type="dcterms:W3CDTF">2020-05-26T16:43:42Z</dcterms:created>
  <dcterms:modified xsi:type="dcterms:W3CDTF">2020-06-13T09:18:36Z</dcterms:modified>
</cp:coreProperties>
</file>