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5"/>
  </p:sldMasterIdLst>
  <p:notesMasterIdLst>
    <p:notesMasterId r:id="rId7"/>
  </p:notesMasterIdLst>
  <p:sldIdLst>
    <p:sldId id="256" r:id="rId6"/>
  </p:sldIdLst>
  <p:sldSz cx="9144000" cy="5143500" type="screen16x9"/>
  <p:notesSz cx="6858000" cy="9144000"/>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1620">
          <p15:clr>
            <a:srgbClr val="A4A3A4"/>
          </p15:clr>
        </p15:guide>
        <p15:guide id="2" pos="2880">
          <p15:clr>
            <a:srgbClr val="A4A3A4"/>
          </p15:clr>
        </p15:guide>
      </p15:sldGuideLst>
    </p:ext>
    <p:ext uri="GoogleSlidesCustomDataVersion2">
      <go:slidesCustomData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xmlns="" r:id="rId8" roundtripDataSignature="AMtx7miDGsYzomDk1tXJJU6b0I8vxQpfzw=="/>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20E80368-42ED-4990-8282-25BE9C689B1E}" v="2" dt="2023-11-23T15:22:50.18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8" d="100"/>
          <a:sy n="78" d="100"/>
        </p:scale>
        <p:origin x="940" y="52"/>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customschemas.google.com/relationships/presentationmetadata" Target="metadata"/><Relationship Id="rId13" Type="http://schemas.microsoft.com/office/2016/11/relationships/changesInfo" Target="changesInfos/changesInfo1.xml"/><Relationship Id="rId3" Type="http://schemas.openxmlformats.org/officeDocument/2006/relationships/customXml" Target="../customXml/item3.xml"/><Relationship Id="rId7" Type="http://schemas.openxmlformats.org/officeDocument/2006/relationships/notesMaster" Target="notesMasters/notesMaster1.xml"/><Relationship Id="rId12" Type="http://schemas.openxmlformats.org/officeDocument/2006/relationships/tableStyles" Target="tableStyle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theme" Target="theme/theme1.xml"/><Relationship Id="rId5" Type="http://schemas.openxmlformats.org/officeDocument/2006/relationships/slideMaster" Target="slideMasters/slideMaster1.xml"/><Relationship Id="rId10" Type="http://schemas.openxmlformats.org/officeDocument/2006/relationships/viewProps" Target="viewProps.xml"/><Relationship Id="rId4" Type="http://schemas.openxmlformats.org/officeDocument/2006/relationships/customXml" Target="../customXml/item4.xml"/><Relationship Id="rId9" Type="http://schemas.openxmlformats.org/officeDocument/2006/relationships/presProps" Target="presProps.xml"/><Relationship Id="rId14"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rs S Kerr-Delworth" userId="0246e397-8eb4-488d-9780-67edb190abdb" providerId="ADAL" clId="{20E80368-42ED-4990-8282-25BE9C689B1E}"/>
    <pc:docChg chg="undo custSel modSld">
      <pc:chgData name="Mrs S Kerr-Delworth" userId="0246e397-8eb4-488d-9780-67edb190abdb" providerId="ADAL" clId="{20E80368-42ED-4990-8282-25BE9C689B1E}" dt="2023-11-23T16:01:19.469" v="4103" actId="20577"/>
      <pc:docMkLst>
        <pc:docMk/>
      </pc:docMkLst>
      <pc:sldChg chg="modSp mod">
        <pc:chgData name="Mrs S Kerr-Delworth" userId="0246e397-8eb4-488d-9780-67edb190abdb" providerId="ADAL" clId="{20E80368-42ED-4990-8282-25BE9C689B1E}" dt="2023-11-23T16:01:19.469" v="4103" actId="20577"/>
        <pc:sldMkLst>
          <pc:docMk/>
          <pc:sldMk cId="0" sldId="256"/>
        </pc:sldMkLst>
        <pc:spChg chg="mod">
          <ac:chgData name="Mrs S Kerr-Delworth" userId="0246e397-8eb4-488d-9780-67edb190abdb" providerId="ADAL" clId="{20E80368-42ED-4990-8282-25BE9C689B1E}" dt="2023-11-23T15:43:17.719" v="2573" actId="20577"/>
          <ac:spMkLst>
            <pc:docMk/>
            <pc:sldMk cId="0" sldId="256"/>
            <ac:spMk id="53" creationId="{00000000-0000-0000-0000-000000000000}"/>
          </ac:spMkLst>
        </pc:spChg>
        <pc:spChg chg="mod">
          <ac:chgData name="Mrs S Kerr-Delworth" userId="0246e397-8eb4-488d-9780-67edb190abdb" providerId="ADAL" clId="{20E80368-42ED-4990-8282-25BE9C689B1E}" dt="2023-11-23T15:43:37.595" v="2616" actId="20577"/>
          <ac:spMkLst>
            <pc:docMk/>
            <pc:sldMk cId="0" sldId="256"/>
            <ac:spMk id="54" creationId="{00000000-0000-0000-0000-000000000000}"/>
          </ac:spMkLst>
        </pc:spChg>
        <pc:spChg chg="mod">
          <ac:chgData name="Mrs S Kerr-Delworth" userId="0246e397-8eb4-488d-9780-67edb190abdb" providerId="ADAL" clId="{20E80368-42ED-4990-8282-25BE9C689B1E}" dt="2023-11-23T15:53:11.506" v="3595" actId="20577"/>
          <ac:spMkLst>
            <pc:docMk/>
            <pc:sldMk cId="0" sldId="256"/>
            <ac:spMk id="55" creationId="{00000000-0000-0000-0000-000000000000}"/>
          </ac:spMkLst>
        </pc:spChg>
        <pc:spChg chg="mod">
          <ac:chgData name="Mrs S Kerr-Delworth" userId="0246e397-8eb4-488d-9780-67edb190abdb" providerId="ADAL" clId="{20E80368-42ED-4990-8282-25BE9C689B1E}" dt="2023-11-23T15:45:17.536" v="2802" actId="20577"/>
          <ac:spMkLst>
            <pc:docMk/>
            <pc:sldMk cId="0" sldId="256"/>
            <ac:spMk id="56" creationId="{00000000-0000-0000-0000-000000000000}"/>
          </ac:spMkLst>
        </pc:spChg>
        <pc:spChg chg="mod">
          <ac:chgData name="Mrs S Kerr-Delworth" userId="0246e397-8eb4-488d-9780-67edb190abdb" providerId="ADAL" clId="{20E80368-42ED-4990-8282-25BE9C689B1E}" dt="2023-11-23T15:45:44.328" v="2829" actId="20577"/>
          <ac:spMkLst>
            <pc:docMk/>
            <pc:sldMk cId="0" sldId="256"/>
            <ac:spMk id="57" creationId="{00000000-0000-0000-0000-000000000000}"/>
          </ac:spMkLst>
        </pc:spChg>
        <pc:spChg chg="mod">
          <ac:chgData name="Mrs S Kerr-Delworth" userId="0246e397-8eb4-488d-9780-67edb190abdb" providerId="ADAL" clId="{20E80368-42ED-4990-8282-25BE9C689B1E}" dt="2023-11-23T15:46:27.142" v="2907" actId="20577"/>
          <ac:spMkLst>
            <pc:docMk/>
            <pc:sldMk cId="0" sldId="256"/>
            <ac:spMk id="58" creationId="{00000000-0000-0000-0000-000000000000}"/>
          </ac:spMkLst>
        </pc:spChg>
        <pc:spChg chg="mod">
          <ac:chgData name="Mrs S Kerr-Delworth" userId="0246e397-8eb4-488d-9780-67edb190abdb" providerId="ADAL" clId="{20E80368-42ED-4990-8282-25BE9C689B1E}" dt="2023-11-23T15:15:30.415" v="170" actId="20577"/>
          <ac:spMkLst>
            <pc:docMk/>
            <pc:sldMk cId="0" sldId="256"/>
            <ac:spMk id="59" creationId="{00000000-0000-0000-0000-000000000000}"/>
          </ac:spMkLst>
        </pc:spChg>
        <pc:spChg chg="mod">
          <ac:chgData name="Mrs S Kerr-Delworth" userId="0246e397-8eb4-488d-9780-67edb190abdb" providerId="ADAL" clId="{20E80368-42ED-4990-8282-25BE9C689B1E}" dt="2023-11-23T15:14:11.999" v="24" actId="20577"/>
          <ac:spMkLst>
            <pc:docMk/>
            <pc:sldMk cId="0" sldId="256"/>
            <ac:spMk id="60" creationId="{00000000-0000-0000-0000-000000000000}"/>
          </ac:spMkLst>
        </pc:spChg>
        <pc:spChg chg="mod">
          <ac:chgData name="Mrs S Kerr-Delworth" userId="0246e397-8eb4-488d-9780-67edb190abdb" providerId="ADAL" clId="{20E80368-42ED-4990-8282-25BE9C689B1E}" dt="2023-11-23T15:42:42.791" v="2517" actId="20577"/>
          <ac:spMkLst>
            <pc:docMk/>
            <pc:sldMk cId="0" sldId="256"/>
            <ac:spMk id="67" creationId="{00000000-0000-0000-0000-000000000000}"/>
          </ac:spMkLst>
        </pc:spChg>
        <pc:spChg chg="mod">
          <ac:chgData name="Mrs S Kerr-Delworth" userId="0246e397-8eb4-488d-9780-67edb190abdb" providerId="ADAL" clId="{20E80368-42ED-4990-8282-25BE9C689B1E}" dt="2023-11-23T15:44:26.880" v="2708" actId="20577"/>
          <ac:spMkLst>
            <pc:docMk/>
            <pc:sldMk cId="0" sldId="256"/>
            <ac:spMk id="68" creationId="{00000000-0000-0000-0000-000000000000}"/>
          </ac:spMkLst>
        </pc:spChg>
        <pc:spChg chg="mod">
          <ac:chgData name="Mrs S Kerr-Delworth" userId="0246e397-8eb4-488d-9780-67edb190abdb" providerId="ADAL" clId="{20E80368-42ED-4990-8282-25BE9C689B1E}" dt="2023-11-23T16:01:10.819" v="4091" actId="1076"/>
          <ac:spMkLst>
            <pc:docMk/>
            <pc:sldMk cId="0" sldId="256"/>
            <ac:spMk id="69" creationId="{00000000-0000-0000-0000-000000000000}"/>
          </ac:spMkLst>
        </pc:spChg>
        <pc:spChg chg="mod">
          <ac:chgData name="Mrs S Kerr-Delworth" userId="0246e397-8eb4-488d-9780-67edb190abdb" providerId="ADAL" clId="{20E80368-42ED-4990-8282-25BE9C689B1E}" dt="2023-11-23T15:49:29.495" v="3207" actId="20577"/>
          <ac:spMkLst>
            <pc:docMk/>
            <pc:sldMk cId="0" sldId="256"/>
            <ac:spMk id="70" creationId="{00000000-0000-0000-0000-000000000000}"/>
          </ac:spMkLst>
        </pc:spChg>
        <pc:spChg chg="mod">
          <ac:chgData name="Mrs S Kerr-Delworth" userId="0246e397-8eb4-488d-9780-67edb190abdb" providerId="ADAL" clId="{20E80368-42ED-4990-8282-25BE9C689B1E}" dt="2023-11-23T15:51:57.380" v="3464" actId="20577"/>
          <ac:spMkLst>
            <pc:docMk/>
            <pc:sldMk cId="0" sldId="256"/>
            <ac:spMk id="71" creationId="{00000000-0000-0000-0000-000000000000}"/>
          </ac:spMkLst>
        </pc:spChg>
        <pc:spChg chg="mod">
          <ac:chgData name="Mrs S Kerr-Delworth" userId="0246e397-8eb4-488d-9780-67edb190abdb" providerId="ADAL" clId="{20E80368-42ED-4990-8282-25BE9C689B1E}" dt="2023-11-23T15:52:57.048" v="3586" actId="20577"/>
          <ac:spMkLst>
            <pc:docMk/>
            <pc:sldMk cId="0" sldId="256"/>
            <ac:spMk id="72" creationId="{00000000-0000-0000-0000-000000000000}"/>
          </ac:spMkLst>
        </pc:spChg>
        <pc:spChg chg="mod">
          <ac:chgData name="Mrs S Kerr-Delworth" userId="0246e397-8eb4-488d-9780-67edb190abdb" providerId="ADAL" clId="{20E80368-42ED-4990-8282-25BE9C689B1E}" dt="2023-11-23T15:58:52.169" v="3944" actId="20577"/>
          <ac:spMkLst>
            <pc:docMk/>
            <pc:sldMk cId="0" sldId="256"/>
            <ac:spMk id="73" creationId="{00000000-0000-0000-0000-000000000000}"/>
          </ac:spMkLst>
        </pc:spChg>
        <pc:spChg chg="mod">
          <ac:chgData name="Mrs S Kerr-Delworth" userId="0246e397-8eb4-488d-9780-67edb190abdb" providerId="ADAL" clId="{20E80368-42ED-4990-8282-25BE9C689B1E}" dt="2023-11-23T16:01:19.469" v="4103" actId="20577"/>
          <ac:spMkLst>
            <pc:docMk/>
            <pc:sldMk cId="0" sldId="256"/>
            <ac:spMk id="74" creationId="{00000000-0000-0000-0000-000000000000}"/>
          </ac:spMkLst>
        </pc:spChg>
        <pc:spChg chg="mod">
          <ac:chgData name="Mrs S Kerr-Delworth" userId="0246e397-8eb4-488d-9780-67edb190abdb" providerId="ADAL" clId="{20E80368-42ED-4990-8282-25BE9C689B1E}" dt="2023-11-23T15:54:45.587" v="3782" actId="20577"/>
          <ac:spMkLst>
            <pc:docMk/>
            <pc:sldMk cId="0" sldId="256"/>
            <ac:spMk id="75" creationId="{00000000-0000-0000-0000-000000000000}"/>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381300" y="685800"/>
            <a:ext cx="609607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
        <p:cNvGrpSpPr/>
        <p:nvPr/>
      </p:nvGrpSpPr>
      <p:grpSpPr>
        <a:xfrm>
          <a:off x="0" y="0"/>
          <a:ext cx="0" cy="0"/>
          <a:chOff x="0" y="0"/>
          <a:chExt cx="0" cy="0"/>
        </a:xfrm>
      </p:grpSpPr>
      <p:sp>
        <p:nvSpPr>
          <p:cNvPr id="47" name="Google Shape;47;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8" name="Google Shape;48;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9"/>
        <p:cNvGrpSpPr/>
        <p:nvPr/>
      </p:nvGrpSpPr>
      <p:grpSpPr>
        <a:xfrm>
          <a:off x="0" y="0"/>
          <a:ext cx="0" cy="0"/>
          <a:chOff x="0" y="0"/>
          <a:chExt cx="0" cy="0"/>
        </a:xfrm>
      </p:grpSpPr>
      <p:sp>
        <p:nvSpPr>
          <p:cNvPr id="10" name="Google Shape;10;p3"/>
          <p:cNvSpPr txBox="1">
            <a:spLocks noGrp="1"/>
          </p:cNvSpPr>
          <p:nvPr>
            <p:ph type="ctrTitle"/>
          </p:nvPr>
        </p:nvSpPr>
        <p:spPr>
          <a:xfrm>
            <a:off x="311708" y="744575"/>
            <a:ext cx="8520600" cy="20526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5200"/>
              <a:buNone/>
              <a:defRPr sz="5200"/>
            </a:lvl1pPr>
            <a:lvl2pPr lvl="1" algn="ctr">
              <a:lnSpc>
                <a:spcPct val="100000"/>
              </a:lnSpc>
              <a:spcBef>
                <a:spcPts val="0"/>
              </a:spcBef>
              <a:spcAft>
                <a:spcPts val="0"/>
              </a:spcAft>
              <a:buSzPts val="5200"/>
              <a:buNone/>
              <a:defRPr sz="5200"/>
            </a:lvl2pPr>
            <a:lvl3pPr lvl="2" algn="ctr">
              <a:lnSpc>
                <a:spcPct val="100000"/>
              </a:lnSpc>
              <a:spcBef>
                <a:spcPts val="0"/>
              </a:spcBef>
              <a:spcAft>
                <a:spcPts val="0"/>
              </a:spcAft>
              <a:buSzPts val="5200"/>
              <a:buNone/>
              <a:defRPr sz="5200"/>
            </a:lvl3pPr>
            <a:lvl4pPr lvl="3" algn="ctr">
              <a:lnSpc>
                <a:spcPct val="100000"/>
              </a:lnSpc>
              <a:spcBef>
                <a:spcPts val="0"/>
              </a:spcBef>
              <a:spcAft>
                <a:spcPts val="0"/>
              </a:spcAft>
              <a:buSzPts val="5200"/>
              <a:buNone/>
              <a:defRPr sz="5200"/>
            </a:lvl4pPr>
            <a:lvl5pPr lvl="4" algn="ctr">
              <a:lnSpc>
                <a:spcPct val="100000"/>
              </a:lnSpc>
              <a:spcBef>
                <a:spcPts val="0"/>
              </a:spcBef>
              <a:spcAft>
                <a:spcPts val="0"/>
              </a:spcAft>
              <a:buSzPts val="5200"/>
              <a:buNone/>
              <a:defRPr sz="5200"/>
            </a:lvl5pPr>
            <a:lvl6pPr lvl="5" algn="ctr">
              <a:lnSpc>
                <a:spcPct val="100000"/>
              </a:lnSpc>
              <a:spcBef>
                <a:spcPts val="0"/>
              </a:spcBef>
              <a:spcAft>
                <a:spcPts val="0"/>
              </a:spcAft>
              <a:buSzPts val="5200"/>
              <a:buNone/>
              <a:defRPr sz="5200"/>
            </a:lvl6pPr>
            <a:lvl7pPr lvl="6" algn="ctr">
              <a:lnSpc>
                <a:spcPct val="100000"/>
              </a:lnSpc>
              <a:spcBef>
                <a:spcPts val="0"/>
              </a:spcBef>
              <a:spcAft>
                <a:spcPts val="0"/>
              </a:spcAft>
              <a:buSzPts val="5200"/>
              <a:buNone/>
              <a:defRPr sz="5200"/>
            </a:lvl7pPr>
            <a:lvl8pPr lvl="7" algn="ctr">
              <a:lnSpc>
                <a:spcPct val="100000"/>
              </a:lnSpc>
              <a:spcBef>
                <a:spcPts val="0"/>
              </a:spcBef>
              <a:spcAft>
                <a:spcPts val="0"/>
              </a:spcAft>
              <a:buSzPts val="5200"/>
              <a:buNone/>
              <a:defRPr sz="5200"/>
            </a:lvl8pPr>
            <a:lvl9pPr lvl="8" algn="ctr">
              <a:lnSpc>
                <a:spcPct val="100000"/>
              </a:lnSpc>
              <a:spcBef>
                <a:spcPts val="0"/>
              </a:spcBef>
              <a:spcAft>
                <a:spcPts val="0"/>
              </a:spcAft>
              <a:buSzPts val="5200"/>
              <a:buNone/>
              <a:defRPr sz="5200"/>
            </a:lvl9pPr>
          </a:lstStyle>
          <a:p>
            <a:endParaRPr/>
          </a:p>
        </p:txBody>
      </p:sp>
      <p:sp>
        <p:nvSpPr>
          <p:cNvPr id="11" name="Google Shape;11;p3"/>
          <p:cNvSpPr txBox="1">
            <a:spLocks noGrp="1"/>
          </p:cNvSpPr>
          <p:nvPr>
            <p:ph type="subTitle" idx="1"/>
          </p:nvPr>
        </p:nvSpPr>
        <p:spPr>
          <a:xfrm>
            <a:off x="311700" y="2834125"/>
            <a:ext cx="8520600" cy="7926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a:endParaRPr/>
          </a:p>
        </p:txBody>
      </p:sp>
      <p:sp>
        <p:nvSpPr>
          <p:cNvPr id="12" name="Google Shape;12;p3"/>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13"/>
        <p:cNvGrpSpPr/>
        <p:nvPr/>
      </p:nvGrpSpPr>
      <p:grpSpPr>
        <a:xfrm>
          <a:off x="0" y="0"/>
          <a:ext cx="0" cy="0"/>
          <a:chOff x="0" y="0"/>
          <a:chExt cx="0" cy="0"/>
        </a:xfrm>
      </p:grpSpPr>
      <p:sp>
        <p:nvSpPr>
          <p:cNvPr id="14" name="Google Shape;14;p4"/>
          <p:cNvSpPr txBox="1">
            <a:spLocks noGrp="1"/>
          </p:cNvSpPr>
          <p:nvPr>
            <p:ph type="title"/>
          </p:nvPr>
        </p:nvSpPr>
        <p:spPr>
          <a:xfrm>
            <a:off x="311700" y="2150850"/>
            <a:ext cx="8520600" cy="841800"/>
          </a:xfrm>
          <a:prstGeom prst="rect">
            <a:avLst/>
          </a:prstGeom>
          <a:noFill/>
          <a:ln>
            <a:noFill/>
          </a:ln>
        </p:spPr>
        <p:txBody>
          <a:bodyPr spcFirstLastPara="1" wrap="square" lIns="91425" tIns="91425" rIns="91425" bIns="91425" anchor="ctr" anchorCtr="0">
            <a:normAutofit/>
          </a:bodyPr>
          <a:lstStyle>
            <a:lvl1pPr lvl="0" algn="ctr">
              <a:lnSpc>
                <a:spcPct val="100000"/>
              </a:lnSpc>
              <a:spcBef>
                <a:spcPts val="0"/>
              </a:spcBef>
              <a:spcAft>
                <a:spcPts val="0"/>
              </a:spcAft>
              <a:buSzPts val="3600"/>
              <a:buNone/>
              <a:defRPr sz="3600"/>
            </a:lvl1pPr>
            <a:lvl2pPr lvl="1" algn="ctr">
              <a:lnSpc>
                <a:spcPct val="100000"/>
              </a:lnSpc>
              <a:spcBef>
                <a:spcPts val="0"/>
              </a:spcBef>
              <a:spcAft>
                <a:spcPts val="0"/>
              </a:spcAft>
              <a:buSzPts val="3600"/>
              <a:buNone/>
              <a:defRPr sz="3600"/>
            </a:lvl2pPr>
            <a:lvl3pPr lvl="2" algn="ctr">
              <a:lnSpc>
                <a:spcPct val="100000"/>
              </a:lnSpc>
              <a:spcBef>
                <a:spcPts val="0"/>
              </a:spcBef>
              <a:spcAft>
                <a:spcPts val="0"/>
              </a:spcAft>
              <a:buSzPts val="3600"/>
              <a:buNone/>
              <a:defRPr sz="3600"/>
            </a:lvl3pPr>
            <a:lvl4pPr lvl="3" algn="ctr">
              <a:lnSpc>
                <a:spcPct val="100000"/>
              </a:lnSpc>
              <a:spcBef>
                <a:spcPts val="0"/>
              </a:spcBef>
              <a:spcAft>
                <a:spcPts val="0"/>
              </a:spcAft>
              <a:buSzPts val="3600"/>
              <a:buNone/>
              <a:defRPr sz="3600"/>
            </a:lvl4pPr>
            <a:lvl5pPr lvl="4" algn="ctr">
              <a:lnSpc>
                <a:spcPct val="100000"/>
              </a:lnSpc>
              <a:spcBef>
                <a:spcPts val="0"/>
              </a:spcBef>
              <a:spcAft>
                <a:spcPts val="0"/>
              </a:spcAft>
              <a:buSzPts val="3600"/>
              <a:buNone/>
              <a:defRPr sz="3600"/>
            </a:lvl5pPr>
            <a:lvl6pPr lvl="5" algn="ctr">
              <a:lnSpc>
                <a:spcPct val="100000"/>
              </a:lnSpc>
              <a:spcBef>
                <a:spcPts val="0"/>
              </a:spcBef>
              <a:spcAft>
                <a:spcPts val="0"/>
              </a:spcAft>
              <a:buSzPts val="3600"/>
              <a:buNone/>
              <a:defRPr sz="3600"/>
            </a:lvl6pPr>
            <a:lvl7pPr lvl="6" algn="ctr">
              <a:lnSpc>
                <a:spcPct val="100000"/>
              </a:lnSpc>
              <a:spcBef>
                <a:spcPts val="0"/>
              </a:spcBef>
              <a:spcAft>
                <a:spcPts val="0"/>
              </a:spcAft>
              <a:buSzPts val="3600"/>
              <a:buNone/>
              <a:defRPr sz="3600"/>
            </a:lvl7pPr>
            <a:lvl8pPr lvl="7" algn="ctr">
              <a:lnSpc>
                <a:spcPct val="100000"/>
              </a:lnSpc>
              <a:spcBef>
                <a:spcPts val="0"/>
              </a:spcBef>
              <a:spcAft>
                <a:spcPts val="0"/>
              </a:spcAft>
              <a:buSzPts val="3600"/>
              <a:buNone/>
              <a:defRPr sz="3600"/>
            </a:lvl8pPr>
            <a:lvl9pPr lvl="8" algn="ctr">
              <a:lnSpc>
                <a:spcPct val="100000"/>
              </a:lnSpc>
              <a:spcBef>
                <a:spcPts val="0"/>
              </a:spcBef>
              <a:spcAft>
                <a:spcPts val="0"/>
              </a:spcAft>
              <a:buSzPts val="3600"/>
              <a:buNone/>
              <a:defRPr sz="3600"/>
            </a:lvl9pPr>
          </a:lstStyle>
          <a:p>
            <a:endParaRPr/>
          </a:p>
        </p:txBody>
      </p:sp>
      <p:sp>
        <p:nvSpPr>
          <p:cNvPr id="15" name="Google Shape;15;p4"/>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16"/>
        <p:cNvGrpSpPr/>
        <p:nvPr/>
      </p:nvGrpSpPr>
      <p:grpSpPr>
        <a:xfrm>
          <a:off x="0" y="0"/>
          <a:ext cx="0" cy="0"/>
          <a:chOff x="0" y="0"/>
          <a:chExt cx="0" cy="0"/>
        </a:xfrm>
      </p:grpSpPr>
      <p:sp>
        <p:nvSpPr>
          <p:cNvPr id="17" name="Google Shape;17;p5"/>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18" name="Google Shape;18;p5"/>
          <p:cNvSpPr txBox="1">
            <a:spLocks noGrp="1"/>
          </p:cNvSpPr>
          <p:nvPr>
            <p:ph type="body" idx="1"/>
          </p:nvPr>
        </p:nvSpPr>
        <p:spPr>
          <a:xfrm>
            <a:off x="3117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19" name="Google Shape;19;p5"/>
          <p:cNvSpPr txBox="1">
            <a:spLocks noGrp="1"/>
          </p:cNvSpPr>
          <p:nvPr>
            <p:ph type="body" idx="2"/>
          </p:nvPr>
        </p:nvSpPr>
        <p:spPr>
          <a:xfrm>
            <a:off x="4832400" y="1152475"/>
            <a:ext cx="3999900" cy="3416400"/>
          </a:xfrm>
          <a:prstGeom prst="rect">
            <a:avLst/>
          </a:prstGeom>
          <a:noFill/>
          <a:ln>
            <a:noFill/>
          </a:ln>
        </p:spPr>
        <p:txBody>
          <a:bodyPr spcFirstLastPara="1" wrap="square" lIns="91425" tIns="91425" rIns="91425" bIns="91425" anchor="t" anchorCtr="0">
            <a:normAutofit/>
          </a:bodyPr>
          <a:lstStyle>
            <a:lvl1pPr marL="457200" lvl="0" indent="-317500" algn="l">
              <a:lnSpc>
                <a:spcPct val="115000"/>
              </a:lnSpc>
              <a:spcBef>
                <a:spcPts val="0"/>
              </a:spcBef>
              <a:spcAft>
                <a:spcPts val="0"/>
              </a:spcAft>
              <a:buSzPts val="1400"/>
              <a:buChar char="●"/>
              <a:defRPr sz="14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20" name="Google Shape;20;p5"/>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21"/>
        <p:cNvGrpSpPr/>
        <p:nvPr/>
      </p:nvGrpSpPr>
      <p:grpSpPr>
        <a:xfrm>
          <a:off x="0" y="0"/>
          <a:ext cx="0" cy="0"/>
          <a:chOff x="0" y="0"/>
          <a:chExt cx="0" cy="0"/>
        </a:xfrm>
      </p:grpSpPr>
      <p:sp>
        <p:nvSpPr>
          <p:cNvPr id="22" name="Google Shape;22;p6"/>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lvl="0" algn="l">
              <a:lnSpc>
                <a:spcPct val="100000"/>
              </a:lnSpc>
              <a:spcBef>
                <a:spcPts val="0"/>
              </a:spcBef>
              <a:spcAft>
                <a:spcPts val="0"/>
              </a:spcAft>
              <a:buSzPts val="2800"/>
              <a:buNone/>
              <a:defRPr/>
            </a:lvl1pPr>
            <a:lvl2pPr lvl="1" algn="l">
              <a:lnSpc>
                <a:spcPct val="100000"/>
              </a:lnSpc>
              <a:spcBef>
                <a:spcPts val="0"/>
              </a:spcBef>
              <a:spcAft>
                <a:spcPts val="0"/>
              </a:spcAft>
              <a:buSzPts val="2800"/>
              <a:buNone/>
              <a:defRPr/>
            </a:lvl2pPr>
            <a:lvl3pPr lvl="2" algn="l">
              <a:lnSpc>
                <a:spcPct val="100000"/>
              </a:lnSpc>
              <a:spcBef>
                <a:spcPts val="0"/>
              </a:spcBef>
              <a:spcAft>
                <a:spcPts val="0"/>
              </a:spcAft>
              <a:buSzPts val="2800"/>
              <a:buNone/>
              <a:defRPr/>
            </a:lvl3pPr>
            <a:lvl4pPr lvl="3" algn="l">
              <a:lnSpc>
                <a:spcPct val="100000"/>
              </a:lnSpc>
              <a:spcBef>
                <a:spcPts val="0"/>
              </a:spcBef>
              <a:spcAft>
                <a:spcPts val="0"/>
              </a:spcAft>
              <a:buSzPts val="2800"/>
              <a:buNone/>
              <a:defRPr/>
            </a:lvl4pPr>
            <a:lvl5pPr lvl="4" algn="l">
              <a:lnSpc>
                <a:spcPct val="100000"/>
              </a:lnSpc>
              <a:spcBef>
                <a:spcPts val="0"/>
              </a:spcBef>
              <a:spcAft>
                <a:spcPts val="0"/>
              </a:spcAft>
              <a:buSzPts val="2800"/>
              <a:buNone/>
              <a:defRPr/>
            </a:lvl5pPr>
            <a:lvl6pPr lvl="5" algn="l">
              <a:lnSpc>
                <a:spcPct val="100000"/>
              </a:lnSpc>
              <a:spcBef>
                <a:spcPts val="0"/>
              </a:spcBef>
              <a:spcAft>
                <a:spcPts val="0"/>
              </a:spcAft>
              <a:buSzPts val="2800"/>
              <a:buNone/>
              <a:defRPr/>
            </a:lvl6pPr>
            <a:lvl7pPr lvl="6" algn="l">
              <a:lnSpc>
                <a:spcPct val="100000"/>
              </a:lnSpc>
              <a:spcBef>
                <a:spcPts val="0"/>
              </a:spcBef>
              <a:spcAft>
                <a:spcPts val="0"/>
              </a:spcAft>
              <a:buSzPts val="2800"/>
              <a:buNone/>
              <a:defRPr/>
            </a:lvl7pPr>
            <a:lvl8pPr lvl="7" algn="l">
              <a:lnSpc>
                <a:spcPct val="100000"/>
              </a:lnSpc>
              <a:spcBef>
                <a:spcPts val="0"/>
              </a:spcBef>
              <a:spcAft>
                <a:spcPts val="0"/>
              </a:spcAft>
              <a:buSzPts val="2800"/>
              <a:buNone/>
              <a:defRPr/>
            </a:lvl8pPr>
            <a:lvl9pPr lvl="8" algn="l">
              <a:lnSpc>
                <a:spcPct val="100000"/>
              </a:lnSpc>
              <a:spcBef>
                <a:spcPts val="0"/>
              </a:spcBef>
              <a:spcAft>
                <a:spcPts val="0"/>
              </a:spcAft>
              <a:buSzPts val="2800"/>
              <a:buNone/>
              <a:defRPr/>
            </a:lvl9pPr>
          </a:lstStyle>
          <a:p>
            <a:endParaRPr/>
          </a:p>
        </p:txBody>
      </p:sp>
      <p:sp>
        <p:nvSpPr>
          <p:cNvPr id="23" name="Google Shape;23;p6"/>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24"/>
        <p:cNvGrpSpPr/>
        <p:nvPr/>
      </p:nvGrpSpPr>
      <p:grpSpPr>
        <a:xfrm>
          <a:off x="0" y="0"/>
          <a:ext cx="0" cy="0"/>
          <a:chOff x="0" y="0"/>
          <a:chExt cx="0" cy="0"/>
        </a:xfrm>
      </p:grpSpPr>
      <p:sp>
        <p:nvSpPr>
          <p:cNvPr id="25" name="Google Shape;25;p7"/>
          <p:cNvSpPr txBox="1">
            <a:spLocks noGrp="1"/>
          </p:cNvSpPr>
          <p:nvPr>
            <p:ph type="title"/>
          </p:nvPr>
        </p:nvSpPr>
        <p:spPr>
          <a:xfrm>
            <a:off x="311700" y="555600"/>
            <a:ext cx="2808000" cy="755700"/>
          </a:xfrm>
          <a:prstGeom prst="rect">
            <a:avLst/>
          </a:prstGeom>
          <a:noFill/>
          <a:ln>
            <a:noFill/>
          </a:ln>
        </p:spPr>
        <p:txBody>
          <a:bodyPr spcFirstLastPara="1" wrap="square" lIns="91425" tIns="91425" rIns="91425" bIns="91425" anchor="b" anchorCtr="0">
            <a:normAutofit/>
          </a:bodyPr>
          <a:lstStyle>
            <a:lvl1pPr lvl="0" algn="l">
              <a:lnSpc>
                <a:spcPct val="100000"/>
              </a:lnSpc>
              <a:spcBef>
                <a:spcPts val="0"/>
              </a:spcBef>
              <a:spcAft>
                <a:spcPts val="0"/>
              </a:spcAft>
              <a:buSzPts val="2400"/>
              <a:buNone/>
              <a:defRPr sz="2400"/>
            </a:lvl1pPr>
            <a:lvl2pPr lvl="1" algn="l">
              <a:lnSpc>
                <a:spcPct val="100000"/>
              </a:lnSpc>
              <a:spcBef>
                <a:spcPts val="0"/>
              </a:spcBef>
              <a:spcAft>
                <a:spcPts val="0"/>
              </a:spcAft>
              <a:buSzPts val="2400"/>
              <a:buNone/>
              <a:defRPr sz="2400"/>
            </a:lvl2pPr>
            <a:lvl3pPr lvl="2" algn="l">
              <a:lnSpc>
                <a:spcPct val="100000"/>
              </a:lnSpc>
              <a:spcBef>
                <a:spcPts val="0"/>
              </a:spcBef>
              <a:spcAft>
                <a:spcPts val="0"/>
              </a:spcAft>
              <a:buSzPts val="2400"/>
              <a:buNone/>
              <a:defRPr sz="2400"/>
            </a:lvl3pPr>
            <a:lvl4pPr lvl="3" algn="l">
              <a:lnSpc>
                <a:spcPct val="100000"/>
              </a:lnSpc>
              <a:spcBef>
                <a:spcPts val="0"/>
              </a:spcBef>
              <a:spcAft>
                <a:spcPts val="0"/>
              </a:spcAft>
              <a:buSzPts val="2400"/>
              <a:buNone/>
              <a:defRPr sz="2400"/>
            </a:lvl4pPr>
            <a:lvl5pPr lvl="4" algn="l">
              <a:lnSpc>
                <a:spcPct val="100000"/>
              </a:lnSpc>
              <a:spcBef>
                <a:spcPts val="0"/>
              </a:spcBef>
              <a:spcAft>
                <a:spcPts val="0"/>
              </a:spcAft>
              <a:buSzPts val="2400"/>
              <a:buNone/>
              <a:defRPr sz="2400"/>
            </a:lvl5pPr>
            <a:lvl6pPr lvl="5" algn="l">
              <a:lnSpc>
                <a:spcPct val="100000"/>
              </a:lnSpc>
              <a:spcBef>
                <a:spcPts val="0"/>
              </a:spcBef>
              <a:spcAft>
                <a:spcPts val="0"/>
              </a:spcAft>
              <a:buSzPts val="2400"/>
              <a:buNone/>
              <a:defRPr sz="2400"/>
            </a:lvl6pPr>
            <a:lvl7pPr lvl="6" algn="l">
              <a:lnSpc>
                <a:spcPct val="100000"/>
              </a:lnSpc>
              <a:spcBef>
                <a:spcPts val="0"/>
              </a:spcBef>
              <a:spcAft>
                <a:spcPts val="0"/>
              </a:spcAft>
              <a:buSzPts val="2400"/>
              <a:buNone/>
              <a:defRPr sz="2400"/>
            </a:lvl7pPr>
            <a:lvl8pPr lvl="7" algn="l">
              <a:lnSpc>
                <a:spcPct val="100000"/>
              </a:lnSpc>
              <a:spcBef>
                <a:spcPts val="0"/>
              </a:spcBef>
              <a:spcAft>
                <a:spcPts val="0"/>
              </a:spcAft>
              <a:buSzPts val="2400"/>
              <a:buNone/>
              <a:defRPr sz="2400"/>
            </a:lvl8pPr>
            <a:lvl9pPr lvl="8" algn="l">
              <a:lnSpc>
                <a:spcPct val="100000"/>
              </a:lnSpc>
              <a:spcBef>
                <a:spcPts val="0"/>
              </a:spcBef>
              <a:spcAft>
                <a:spcPts val="0"/>
              </a:spcAft>
              <a:buSzPts val="2400"/>
              <a:buNone/>
              <a:defRPr sz="2400"/>
            </a:lvl9pPr>
          </a:lstStyle>
          <a:p>
            <a:endParaRPr/>
          </a:p>
        </p:txBody>
      </p:sp>
      <p:sp>
        <p:nvSpPr>
          <p:cNvPr id="26" name="Google Shape;26;p7"/>
          <p:cNvSpPr txBox="1">
            <a:spLocks noGrp="1"/>
          </p:cNvSpPr>
          <p:nvPr>
            <p:ph type="body" idx="1"/>
          </p:nvPr>
        </p:nvSpPr>
        <p:spPr>
          <a:xfrm>
            <a:off x="311700" y="1389600"/>
            <a:ext cx="2808000" cy="3179400"/>
          </a:xfrm>
          <a:prstGeom prst="rect">
            <a:avLst/>
          </a:prstGeom>
          <a:noFill/>
          <a:ln>
            <a:noFill/>
          </a:ln>
        </p:spPr>
        <p:txBody>
          <a:bodyPr spcFirstLastPara="1" wrap="square" lIns="91425" tIns="91425" rIns="91425" bIns="91425" anchor="t" anchorCtr="0">
            <a:normAutofit/>
          </a:bodyPr>
          <a:lstStyle>
            <a:lvl1pPr marL="457200" lvl="0" indent="-304800" algn="l">
              <a:lnSpc>
                <a:spcPct val="115000"/>
              </a:lnSpc>
              <a:spcBef>
                <a:spcPts val="0"/>
              </a:spcBef>
              <a:spcAft>
                <a:spcPts val="0"/>
              </a:spcAft>
              <a:buSzPts val="1200"/>
              <a:buChar char="●"/>
              <a:defRPr sz="1200"/>
            </a:lvl1pPr>
            <a:lvl2pPr marL="914400" lvl="1" indent="-304800" algn="l">
              <a:lnSpc>
                <a:spcPct val="115000"/>
              </a:lnSpc>
              <a:spcBef>
                <a:spcPts val="0"/>
              </a:spcBef>
              <a:spcAft>
                <a:spcPts val="0"/>
              </a:spcAft>
              <a:buSzPts val="1200"/>
              <a:buChar char="○"/>
              <a:defRPr sz="1200"/>
            </a:lvl2pPr>
            <a:lvl3pPr marL="1371600" lvl="2" indent="-304800" algn="l">
              <a:lnSpc>
                <a:spcPct val="115000"/>
              </a:lnSpc>
              <a:spcBef>
                <a:spcPts val="0"/>
              </a:spcBef>
              <a:spcAft>
                <a:spcPts val="0"/>
              </a:spcAft>
              <a:buSzPts val="1200"/>
              <a:buChar char="■"/>
              <a:defRPr sz="1200"/>
            </a:lvl3pPr>
            <a:lvl4pPr marL="1828800" lvl="3" indent="-304800" algn="l">
              <a:lnSpc>
                <a:spcPct val="115000"/>
              </a:lnSpc>
              <a:spcBef>
                <a:spcPts val="0"/>
              </a:spcBef>
              <a:spcAft>
                <a:spcPts val="0"/>
              </a:spcAft>
              <a:buSzPts val="1200"/>
              <a:buChar char="●"/>
              <a:defRPr sz="1200"/>
            </a:lvl4pPr>
            <a:lvl5pPr marL="2286000" lvl="4" indent="-304800" algn="l">
              <a:lnSpc>
                <a:spcPct val="115000"/>
              </a:lnSpc>
              <a:spcBef>
                <a:spcPts val="0"/>
              </a:spcBef>
              <a:spcAft>
                <a:spcPts val="0"/>
              </a:spcAft>
              <a:buSzPts val="1200"/>
              <a:buChar char="○"/>
              <a:defRPr sz="1200"/>
            </a:lvl5pPr>
            <a:lvl6pPr marL="2743200" lvl="5" indent="-304800" algn="l">
              <a:lnSpc>
                <a:spcPct val="115000"/>
              </a:lnSpc>
              <a:spcBef>
                <a:spcPts val="0"/>
              </a:spcBef>
              <a:spcAft>
                <a:spcPts val="0"/>
              </a:spcAft>
              <a:buSzPts val="1200"/>
              <a:buChar char="■"/>
              <a:defRPr sz="1200"/>
            </a:lvl6pPr>
            <a:lvl7pPr marL="3200400" lvl="6" indent="-304800" algn="l">
              <a:lnSpc>
                <a:spcPct val="115000"/>
              </a:lnSpc>
              <a:spcBef>
                <a:spcPts val="0"/>
              </a:spcBef>
              <a:spcAft>
                <a:spcPts val="0"/>
              </a:spcAft>
              <a:buSzPts val="1200"/>
              <a:buChar char="●"/>
              <a:defRPr sz="1200"/>
            </a:lvl7pPr>
            <a:lvl8pPr marL="3657600" lvl="7" indent="-304800" algn="l">
              <a:lnSpc>
                <a:spcPct val="115000"/>
              </a:lnSpc>
              <a:spcBef>
                <a:spcPts val="0"/>
              </a:spcBef>
              <a:spcAft>
                <a:spcPts val="0"/>
              </a:spcAft>
              <a:buSzPts val="1200"/>
              <a:buChar char="○"/>
              <a:defRPr sz="1200"/>
            </a:lvl8pPr>
            <a:lvl9pPr marL="4114800" lvl="8" indent="-304800" algn="l">
              <a:lnSpc>
                <a:spcPct val="115000"/>
              </a:lnSpc>
              <a:spcBef>
                <a:spcPts val="0"/>
              </a:spcBef>
              <a:spcAft>
                <a:spcPts val="0"/>
              </a:spcAft>
              <a:buSzPts val="1200"/>
              <a:buChar char="■"/>
              <a:defRPr sz="1200"/>
            </a:lvl9pPr>
          </a:lstStyle>
          <a:p>
            <a:endParaRPr/>
          </a:p>
        </p:txBody>
      </p:sp>
      <p:sp>
        <p:nvSpPr>
          <p:cNvPr id="27" name="Google Shape;27;p7"/>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28"/>
        <p:cNvGrpSpPr/>
        <p:nvPr/>
      </p:nvGrpSpPr>
      <p:grpSpPr>
        <a:xfrm>
          <a:off x="0" y="0"/>
          <a:ext cx="0" cy="0"/>
          <a:chOff x="0" y="0"/>
          <a:chExt cx="0" cy="0"/>
        </a:xfrm>
      </p:grpSpPr>
      <p:sp>
        <p:nvSpPr>
          <p:cNvPr id="29" name="Google Shape;29;p8"/>
          <p:cNvSpPr txBox="1">
            <a:spLocks noGrp="1"/>
          </p:cNvSpPr>
          <p:nvPr>
            <p:ph type="title"/>
          </p:nvPr>
        </p:nvSpPr>
        <p:spPr>
          <a:xfrm>
            <a:off x="490250" y="450150"/>
            <a:ext cx="6367800" cy="4090800"/>
          </a:xfrm>
          <a:prstGeom prst="rect">
            <a:avLst/>
          </a:prstGeom>
          <a:noFill/>
          <a:ln>
            <a:noFill/>
          </a:ln>
        </p:spPr>
        <p:txBody>
          <a:bodyPr spcFirstLastPara="1" wrap="square" lIns="91425" tIns="91425" rIns="91425" bIns="91425" anchor="ctr" anchorCtr="0">
            <a:normAutofit/>
          </a:bodyPr>
          <a:lstStyle>
            <a:lvl1pPr lvl="0" algn="l">
              <a:lnSpc>
                <a:spcPct val="100000"/>
              </a:lnSpc>
              <a:spcBef>
                <a:spcPts val="0"/>
              </a:spcBef>
              <a:spcAft>
                <a:spcPts val="0"/>
              </a:spcAft>
              <a:buSzPts val="4800"/>
              <a:buNone/>
              <a:defRPr sz="4800"/>
            </a:lvl1pPr>
            <a:lvl2pPr lvl="1" algn="l">
              <a:lnSpc>
                <a:spcPct val="100000"/>
              </a:lnSpc>
              <a:spcBef>
                <a:spcPts val="0"/>
              </a:spcBef>
              <a:spcAft>
                <a:spcPts val="0"/>
              </a:spcAft>
              <a:buSzPts val="4800"/>
              <a:buNone/>
              <a:defRPr sz="4800"/>
            </a:lvl2pPr>
            <a:lvl3pPr lvl="2" algn="l">
              <a:lnSpc>
                <a:spcPct val="100000"/>
              </a:lnSpc>
              <a:spcBef>
                <a:spcPts val="0"/>
              </a:spcBef>
              <a:spcAft>
                <a:spcPts val="0"/>
              </a:spcAft>
              <a:buSzPts val="4800"/>
              <a:buNone/>
              <a:defRPr sz="4800"/>
            </a:lvl3pPr>
            <a:lvl4pPr lvl="3" algn="l">
              <a:lnSpc>
                <a:spcPct val="100000"/>
              </a:lnSpc>
              <a:spcBef>
                <a:spcPts val="0"/>
              </a:spcBef>
              <a:spcAft>
                <a:spcPts val="0"/>
              </a:spcAft>
              <a:buSzPts val="4800"/>
              <a:buNone/>
              <a:defRPr sz="4800"/>
            </a:lvl4pPr>
            <a:lvl5pPr lvl="4" algn="l">
              <a:lnSpc>
                <a:spcPct val="100000"/>
              </a:lnSpc>
              <a:spcBef>
                <a:spcPts val="0"/>
              </a:spcBef>
              <a:spcAft>
                <a:spcPts val="0"/>
              </a:spcAft>
              <a:buSzPts val="4800"/>
              <a:buNone/>
              <a:defRPr sz="4800"/>
            </a:lvl5pPr>
            <a:lvl6pPr lvl="5" algn="l">
              <a:lnSpc>
                <a:spcPct val="100000"/>
              </a:lnSpc>
              <a:spcBef>
                <a:spcPts val="0"/>
              </a:spcBef>
              <a:spcAft>
                <a:spcPts val="0"/>
              </a:spcAft>
              <a:buSzPts val="4800"/>
              <a:buNone/>
              <a:defRPr sz="4800"/>
            </a:lvl6pPr>
            <a:lvl7pPr lvl="6" algn="l">
              <a:lnSpc>
                <a:spcPct val="100000"/>
              </a:lnSpc>
              <a:spcBef>
                <a:spcPts val="0"/>
              </a:spcBef>
              <a:spcAft>
                <a:spcPts val="0"/>
              </a:spcAft>
              <a:buSzPts val="4800"/>
              <a:buNone/>
              <a:defRPr sz="4800"/>
            </a:lvl7pPr>
            <a:lvl8pPr lvl="7" algn="l">
              <a:lnSpc>
                <a:spcPct val="100000"/>
              </a:lnSpc>
              <a:spcBef>
                <a:spcPts val="0"/>
              </a:spcBef>
              <a:spcAft>
                <a:spcPts val="0"/>
              </a:spcAft>
              <a:buSzPts val="4800"/>
              <a:buNone/>
              <a:defRPr sz="4800"/>
            </a:lvl8pPr>
            <a:lvl9pPr lvl="8" algn="l">
              <a:lnSpc>
                <a:spcPct val="100000"/>
              </a:lnSpc>
              <a:spcBef>
                <a:spcPts val="0"/>
              </a:spcBef>
              <a:spcAft>
                <a:spcPts val="0"/>
              </a:spcAft>
              <a:buSzPts val="4800"/>
              <a:buNone/>
              <a:defRPr sz="4800"/>
            </a:lvl9pPr>
          </a:lstStyle>
          <a:p>
            <a:endParaRPr/>
          </a:p>
        </p:txBody>
      </p:sp>
      <p:sp>
        <p:nvSpPr>
          <p:cNvPr id="30" name="Google Shape;30;p8"/>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31"/>
        <p:cNvGrpSpPr/>
        <p:nvPr/>
      </p:nvGrpSpPr>
      <p:grpSpPr>
        <a:xfrm>
          <a:off x="0" y="0"/>
          <a:ext cx="0" cy="0"/>
          <a:chOff x="0" y="0"/>
          <a:chExt cx="0" cy="0"/>
        </a:xfrm>
      </p:grpSpPr>
      <p:sp>
        <p:nvSpPr>
          <p:cNvPr id="32" name="Google Shape;32;p9"/>
          <p:cNvSpPr/>
          <p:nvPr/>
        </p:nvSpPr>
        <p:spPr>
          <a:xfrm>
            <a:off x="4572000" y="-125"/>
            <a:ext cx="4572000" cy="5143500"/>
          </a:xfrm>
          <a:prstGeom prst="rect">
            <a:avLst/>
          </a:prstGeom>
          <a:solidFill>
            <a:schemeClr val="lt2"/>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33" name="Google Shape;33;p9"/>
          <p:cNvSpPr txBox="1">
            <a:spLocks noGrp="1"/>
          </p:cNvSpPr>
          <p:nvPr>
            <p:ph type="title"/>
          </p:nvPr>
        </p:nvSpPr>
        <p:spPr>
          <a:xfrm>
            <a:off x="265500" y="1233175"/>
            <a:ext cx="4045200" cy="14823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4200"/>
              <a:buNone/>
              <a:defRPr sz="4200"/>
            </a:lvl1pPr>
            <a:lvl2pPr lvl="1" algn="ctr">
              <a:lnSpc>
                <a:spcPct val="100000"/>
              </a:lnSpc>
              <a:spcBef>
                <a:spcPts val="0"/>
              </a:spcBef>
              <a:spcAft>
                <a:spcPts val="0"/>
              </a:spcAft>
              <a:buSzPts val="4200"/>
              <a:buNone/>
              <a:defRPr sz="4200"/>
            </a:lvl2pPr>
            <a:lvl3pPr lvl="2" algn="ctr">
              <a:lnSpc>
                <a:spcPct val="100000"/>
              </a:lnSpc>
              <a:spcBef>
                <a:spcPts val="0"/>
              </a:spcBef>
              <a:spcAft>
                <a:spcPts val="0"/>
              </a:spcAft>
              <a:buSzPts val="4200"/>
              <a:buNone/>
              <a:defRPr sz="4200"/>
            </a:lvl3pPr>
            <a:lvl4pPr lvl="3" algn="ctr">
              <a:lnSpc>
                <a:spcPct val="100000"/>
              </a:lnSpc>
              <a:spcBef>
                <a:spcPts val="0"/>
              </a:spcBef>
              <a:spcAft>
                <a:spcPts val="0"/>
              </a:spcAft>
              <a:buSzPts val="4200"/>
              <a:buNone/>
              <a:defRPr sz="4200"/>
            </a:lvl4pPr>
            <a:lvl5pPr lvl="4" algn="ctr">
              <a:lnSpc>
                <a:spcPct val="100000"/>
              </a:lnSpc>
              <a:spcBef>
                <a:spcPts val="0"/>
              </a:spcBef>
              <a:spcAft>
                <a:spcPts val="0"/>
              </a:spcAft>
              <a:buSzPts val="4200"/>
              <a:buNone/>
              <a:defRPr sz="4200"/>
            </a:lvl5pPr>
            <a:lvl6pPr lvl="5" algn="ctr">
              <a:lnSpc>
                <a:spcPct val="100000"/>
              </a:lnSpc>
              <a:spcBef>
                <a:spcPts val="0"/>
              </a:spcBef>
              <a:spcAft>
                <a:spcPts val="0"/>
              </a:spcAft>
              <a:buSzPts val="4200"/>
              <a:buNone/>
              <a:defRPr sz="4200"/>
            </a:lvl6pPr>
            <a:lvl7pPr lvl="6" algn="ctr">
              <a:lnSpc>
                <a:spcPct val="100000"/>
              </a:lnSpc>
              <a:spcBef>
                <a:spcPts val="0"/>
              </a:spcBef>
              <a:spcAft>
                <a:spcPts val="0"/>
              </a:spcAft>
              <a:buSzPts val="4200"/>
              <a:buNone/>
              <a:defRPr sz="4200"/>
            </a:lvl7pPr>
            <a:lvl8pPr lvl="7" algn="ctr">
              <a:lnSpc>
                <a:spcPct val="100000"/>
              </a:lnSpc>
              <a:spcBef>
                <a:spcPts val="0"/>
              </a:spcBef>
              <a:spcAft>
                <a:spcPts val="0"/>
              </a:spcAft>
              <a:buSzPts val="4200"/>
              <a:buNone/>
              <a:defRPr sz="4200"/>
            </a:lvl8pPr>
            <a:lvl9pPr lvl="8" algn="ctr">
              <a:lnSpc>
                <a:spcPct val="100000"/>
              </a:lnSpc>
              <a:spcBef>
                <a:spcPts val="0"/>
              </a:spcBef>
              <a:spcAft>
                <a:spcPts val="0"/>
              </a:spcAft>
              <a:buSzPts val="4200"/>
              <a:buNone/>
              <a:defRPr sz="4200"/>
            </a:lvl9pPr>
          </a:lstStyle>
          <a:p>
            <a:endParaRPr/>
          </a:p>
        </p:txBody>
      </p:sp>
      <p:sp>
        <p:nvSpPr>
          <p:cNvPr id="34" name="Google Shape;34;p9"/>
          <p:cNvSpPr txBox="1">
            <a:spLocks noGrp="1"/>
          </p:cNvSpPr>
          <p:nvPr>
            <p:ph type="subTitle" idx="1"/>
          </p:nvPr>
        </p:nvSpPr>
        <p:spPr>
          <a:xfrm>
            <a:off x="265500" y="2803075"/>
            <a:ext cx="4045200" cy="1235100"/>
          </a:xfrm>
          <a:prstGeom prst="rect">
            <a:avLst/>
          </a:prstGeom>
          <a:noFill/>
          <a:ln>
            <a:noFill/>
          </a:ln>
        </p:spPr>
        <p:txBody>
          <a:bodyPr spcFirstLastPara="1" wrap="square" lIns="91425" tIns="91425" rIns="91425" bIns="91425" anchor="t" anchorCtr="0">
            <a:norm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a:endParaRPr/>
          </a:p>
        </p:txBody>
      </p:sp>
      <p:sp>
        <p:nvSpPr>
          <p:cNvPr id="35" name="Google Shape;35;p9"/>
          <p:cNvSpPr txBox="1">
            <a:spLocks noGrp="1"/>
          </p:cNvSpPr>
          <p:nvPr>
            <p:ph type="body" idx="2"/>
          </p:nvPr>
        </p:nvSpPr>
        <p:spPr>
          <a:xfrm>
            <a:off x="4939500" y="724075"/>
            <a:ext cx="3837000" cy="3695100"/>
          </a:xfrm>
          <a:prstGeom prst="rect">
            <a:avLst/>
          </a:prstGeom>
          <a:noFill/>
          <a:ln>
            <a:noFill/>
          </a:ln>
        </p:spPr>
        <p:txBody>
          <a:bodyPr spcFirstLastPara="1" wrap="square" lIns="91425" tIns="91425" rIns="91425" bIns="91425" anchor="ctr" anchorCtr="0">
            <a:normAutofit/>
          </a:bodyPr>
          <a:lstStyle>
            <a:lvl1pPr marL="457200" lvl="0" indent="-342900" algn="l">
              <a:lnSpc>
                <a:spcPct val="115000"/>
              </a:lnSpc>
              <a:spcBef>
                <a:spcPts val="0"/>
              </a:spcBef>
              <a:spcAft>
                <a:spcPts val="0"/>
              </a:spcAft>
              <a:buSzPts val="1800"/>
              <a:buChar char="●"/>
              <a:defRPr/>
            </a:lvl1pPr>
            <a:lvl2pPr marL="914400" lvl="1" indent="-317500" algn="l">
              <a:lnSpc>
                <a:spcPct val="115000"/>
              </a:lnSpc>
              <a:spcBef>
                <a:spcPts val="0"/>
              </a:spcBef>
              <a:spcAft>
                <a:spcPts val="0"/>
              </a:spcAft>
              <a:buSzPts val="1400"/>
              <a:buChar char="○"/>
              <a:defRPr/>
            </a:lvl2pPr>
            <a:lvl3pPr marL="1371600" lvl="2" indent="-317500" algn="l">
              <a:lnSpc>
                <a:spcPct val="115000"/>
              </a:lnSpc>
              <a:spcBef>
                <a:spcPts val="0"/>
              </a:spcBef>
              <a:spcAft>
                <a:spcPts val="0"/>
              </a:spcAft>
              <a:buSzPts val="1400"/>
              <a:buChar char="■"/>
              <a:defRPr/>
            </a:lvl3pPr>
            <a:lvl4pPr marL="1828800" lvl="3" indent="-317500" algn="l">
              <a:lnSpc>
                <a:spcPct val="115000"/>
              </a:lnSpc>
              <a:spcBef>
                <a:spcPts val="0"/>
              </a:spcBef>
              <a:spcAft>
                <a:spcPts val="0"/>
              </a:spcAft>
              <a:buSzPts val="1400"/>
              <a:buChar char="●"/>
              <a:defRPr/>
            </a:lvl4pPr>
            <a:lvl5pPr marL="2286000" lvl="4" indent="-317500" algn="l">
              <a:lnSpc>
                <a:spcPct val="115000"/>
              </a:lnSpc>
              <a:spcBef>
                <a:spcPts val="0"/>
              </a:spcBef>
              <a:spcAft>
                <a:spcPts val="0"/>
              </a:spcAft>
              <a:buSzPts val="1400"/>
              <a:buChar char="○"/>
              <a:defRPr/>
            </a:lvl5pPr>
            <a:lvl6pPr marL="2743200" lvl="5" indent="-317500" algn="l">
              <a:lnSpc>
                <a:spcPct val="115000"/>
              </a:lnSpc>
              <a:spcBef>
                <a:spcPts val="0"/>
              </a:spcBef>
              <a:spcAft>
                <a:spcPts val="0"/>
              </a:spcAft>
              <a:buSzPts val="1400"/>
              <a:buChar char="■"/>
              <a:defRPr/>
            </a:lvl6pPr>
            <a:lvl7pPr marL="3200400" lvl="6" indent="-317500" algn="l">
              <a:lnSpc>
                <a:spcPct val="115000"/>
              </a:lnSpc>
              <a:spcBef>
                <a:spcPts val="0"/>
              </a:spcBef>
              <a:spcAft>
                <a:spcPts val="0"/>
              </a:spcAft>
              <a:buSzPts val="1400"/>
              <a:buChar char="●"/>
              <a:defRPr/>
            </a:lvl7pPr>
            <a:lvl8pPr marL="3657600" lvl="7" indent="-317500" algn="l">
              <a:lnSpc>
                <a:spcPct val="115000"/>
              </a:lnSpc>
              <a:spcBef>
                <a:spcPts val="0"/>
              </a:spcBef>
              <a:spcAft>
                <a:spcPts val="0"/>
              </a:spcAft>
              <a:buSzPts val="1400"/>
              <a:buChar char="○"/>
              <a:defRPr/>
            </a:lvl8pPr>
            <a:lvl9pPr marL="4114800" lvl="8" indent="-317500" algn="l">
              <a:lnSpc>
                <a:spcPct val="115000"/>
              </a:lnSpc>
              <a:spcBef>
                <a:spcPts val="0"/>
              </a:spcBef>
              <a:spcAft>
                <a:spcPts val="0"/>
              </a:spcAft>
              <a:buSzPts val="1400"/>
              <a:buChar char="■"/>
              <a:defRPr/>
            </a:lvl9pPr>
          </a:lstStyle>
          <a:p>
            <a:endParaRPr/>
          </a:p>
        </p:txBody>
      </p:sp>
      <p:sp>
        <p:nvSpPr>
          <p:cNvPr id="36" name="Google Shape;36;p9"/>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37"/>
        <p:cNvGrpSpPr/>
        <p:nvPr/>
      </p:nvGrpSpPr>
      <p:grpSpPr>
        <a:xfrm>
          <a:off x="0" y="0"/>
          <a:ext cx="0" cy="0"/>
          <a:chOff x="0" y="0"/>
          <a:chExt cx="0" cy="0"/>
        </a:xfrm>
      </p:grpSpPr>
      <p:sp>
        <p:nvSpPr>
          <p:cNvPr id="38" name="Google Shape;38;p10"/>
          <p:cNvSpPr txBox="1">
            <a:spLocks noGrp="1"/>
          </p:cNvSpPr>
          <p:nvPr>
            <p:ph type="body" idx="1"/>
          </p:nvPr>
        </p:nvSpPr>
        <p:spPr>
          <a:xfrm>
            <a:off x="311700" y="4230575"/>
            <a:ext cx="5998800" cy="605100"/>
          </a:xfrm>
          <a:prstGeom prst="rect">
            <a:avLst/>
          </a:prstGeom>
          <a:noFill/>
          <a:ln>
            <a:noFill/>
          </a:ln>
        </p:spPr>
        <p:txBody>
          <a:bodyPr spcFirstLastPara="1" wrap="square" lIns="91425" tIns="91425" rIns="91425" bIns="91425" anchor="ctr" anchorCtr="0">
            <a:normAutofit/>
          </a:bodyPr>
          <a:lstStyle>
            <a:lvl1pPr marL="457200" lvl="0" indent="-228600" algn="l">
              <a:lnSpc>
                <a:spcPct val="100000"/>
              </a:lnSpc>
              <a:spcBef>
                <a:spcPts val="0"/>
              </a:spcBef>
              <a:spcAft>
                <a:spcPts val="0"/>
              </a:spcAft>
              <a:buSzPts val="1800"/>
              <a:buNone/>
              <a:defRPr/>
            </a:lvl1pPr>
          </a:lstStyle>
          <a:p>
            <a:endParaRPr/>
          </a:p>
        </p:txBody>
      </p:sp>
      <p:sp>
        <p:nvSpPr>
          <p:cNvPr id="39" name="Google Shape;39;p10"/>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40"/>
        <p:cNvGrpSpPr/>
        <p:nvPr/>
      </p:nvGrpSpPr>
      <p:grpSpPr>
        <a:xfrm>
          <a:off x="0" y="0"/>
          <a:ext cx="0" cy="0"/>
          <a:chOff x="0" y="0"/>
          <a:chExt cx="0" cy="0"/>
        </a:xfrm>
      </p:grpSpPr>
      <p:sp>
        <p:nvSpPr>
          <p:cNvPr id="41" name="Google Shape;41;p11"/>
          <p:cNvSpPr txBox="1">
            <a:spLocks noGrp="1"/>
          </p:cNvSpPr>
          <p:nvPr>
            <p:ph type="title" hasCustomPrompt="1"/>
          </p:nvPr>
        </p:nvSpPr>
        <p:spPr>
          <a:xfrm>
            <a:off x="311700" y="1106125"/>
            <a:ext cx="8520600" cy="1963500"/>
          </a:xfrm>
          <a:prstGeom prst="rect">
            <a:avLst/>
          </a:prstGeom>
          <a:noFill/>
          <a:ln>
            <a:noFill/>
          </a:ln>
        </p:spPr>
        <p:txBody>
          <a:bodyPr spcFirstLastPara="1" wrap="square" lIns="91425" tIns="91425" rIns="91425" bIns="91425" anchor="b" anchorCtr="0">
            <a:normAutofit/>
          </a:bodyPr>
          <a:lstStyle>
            <a:lvl1pPr lvl="0" algn="ctr">
              <a:lnSpc>
                <a:spcPct val="100000"/>
              </a:lnSpc>
              <a:spcBef>
                <a:spcPts val="0"/>
              </a:spcBef>
              <a:spcAft>
                <a:spcPts val="0"/>
              </a:spcAft>
              <a:buSzPts val="12000"/>
              <a:buNone/>
              <a:defRPr sz="12000"/>
            </a:lvl1pPr>
            <a:lvl2pPr lvl="1" algn="ctr">
              <a:lnSpc>
                <a:spcPct val="100000"/>
              </a:lnSpc>
              <a:spcBef>
                <a:spcPts val="0"/>
              </a:spcBef>
              <a:spcAft>
                <a:spcPts val="0"/>
              </a:spcAft>
              <a:buSzPts val="12000"/>
              <a:buNone/>
              <a:defRPr sz="12000"/>
            </a:lvl2pPr>
            <a:lvl3pPr lvl="2" algn="ctr">
              <a:lnSpc>
                <a:spcPct val="100000"/>
              </a:lnSpc>
              <a:spcBef>
                <a:spcPts val="0"/>
              </a:spcBef>
              <a:spcAft>
                <a:spcPts val="0"/>
              </a:spcAft>
              <a:buSzPts val="12000"/>
              <a:buNone/>
              <a:defRPr sz="12000"/>
            </a:lvl3pPr>
            <a:lvl4pPr lvl="3" algn="ctr">
              <a:lnSpc>
                <a:spcPct val="100000"/>
              </a:lnSpc>
              <a:spcBef>
                <a:spcPts val="0"/>
              </a:spcBef>
              <a:spcAft>
                <a:spcPts val="0"/>
              </a:spcAft>
              <a:buSzPts val="12000"/>
              <a:buNone/>
              <a:defRPr sz="12000"/>
            </a:lvl4pPr>
            <a:lvl5pPr lvl="4" algn="ctr">
              <a:lnSpc>
                <a:spcPct val="100000"/>
              </a:lnSpc>
              <a:spcBef>
                <a:spcPts val="0"/>
              </a:spcBef>
              <a:spcAft>
                <a:spcPts val="0"/>
              </a:spcAft>
              <a:buSzPts val="12000"/>
              <a:buNone/>
              <a:defRPr sz="12000"/>
            </a:lvl5pPr>
            <a:lvl6pPr lvl="5" algn="ctr">
              <a:lnSpc>
                <a:spcPct val="100000"/>
              </a:lnSpc>
              <a:spcBef>
                <a:spcPts val="0"/>
              </a:spcBef>
              <a:spcAft>
                <a:spcPts val="0"/>
              </a:spcAft>
              <a:buSzPts val="12000"/>
              <a:buNone/>
              <a:defRPr sz="12000"/>
            </a:lvl6pPr>
            <a:lvl7pPr lvl="6" algn="ctr">
              <a:lnSpc>
                <a:spcPct val="100000"/>
              </a:lnSpc>
              <a:spcBef>
                <a:spcPts val="0"/>
              </a:spcBef>
              <a:spcAft>
                <a:spcPts val="0"/>
              </a:spcAft>
              <a:buSzPts val="12000"/>
              <a:buNone/>
              <a:defRPr sz="12000"/>
            </a:lvl7pPr>
            <a:lvl8pPr lvl="7" algn="ctr">
              <a:lnSpc>
                <a:spcPct val="100000"/>
              </a:lnSpc>
              <a:spcBef>
                <a:spcPts val="0"/>
              </a:spcBef>
              <a:spcAft>
                <a:spcPts val="0"/>
              </a:spcAft>
              <a:buSzPts val="12000"/>
              <a:buNone/>
              <a:defRPr sz="12000"/>
            </a:lvl8pPr>
            <a:lvl9pPr lvl="8" algn="ctr">
              <a:lnSpc>
                <a:spcPct val="100000"/>
              </a:lnSpc>
              <a:spcBef>
                <a:spcPts val="0"/>
              </a:spcBef>
              <a:spcAft>
                <a:spcPts val="0"/>
              </a:spcAft>
              <a:buSzPts val="12000"/>
              <a:buNone/>
              <a:defRPr sz="12000"/>
            </a:lvl9pPr>
          </a:lstStyle>
          <a:p>
            <a:r>
              <a:t>xx%</a:t>
            </a:r>
          </a:p>
        </p:txBody>
      </p:sp>
      <p:sp>
        <p:nvSpPr>
          <p:cNvPr id="42" name="Google Shape;42;p11"/>
          <p:cNvSpPr txBox="1">
            <a:spLocks noGrp="1"/>
          </p:cNvSpPr>
          <p:nvPr>
            <p:ph type="body" idx="1"/>
          </p:nvPr>
        </p:nvSpPr>
        <p:spPr>
          <a:xfrm>
            <a:off x="311700" y="3152225"/>
            <a:ext cx="8520600" cy="1300800"/>
          </a:xfrm>
          <a:prstGeom prst="rect">
            <a:avLst/>
          </a:prstGeom>
          <a:noFill/>
          <a:ln>
            <a:noFill/>
          </a:ln>
        </p:spPr>
        <p:txBody>
          <a:bodyPr spcFirstLastPara="1" wrap="square" lIns="91425" tIns="91425" rIns="91425" bIns="91425" anchor="t" anchorCtr="0">
            <a:normAutofit/>
          </a:bodyPr>
          <a:lstStyle>
            <a:lvl1pPr marL="457200" lvl="0" indent="-342900" algn="ctr">
              <a:lnSpc>
                <a:spcPct val="115000"/>
              </a:lnSpc>
              <a:spcBef>
                <a:spcPts val="0"/>
              </a:spcBef>
              <a:spcAft>
                <a:spcPts val="0"/>
              </a:spcAft>
              <a:buSzPts val="1800"/>
              <a:buChar char="●"/>
              <a:defRPr/>
            </a:lvl1pPr>
            <a:lvl2pPr marL="914400" lvl="1" indent="-317500" algn="ctr">
              <a:lnSpc>
                <a:spcPct val="115000"/>
              </a:lnSpc>
              <a:spcBef>
                <a:spcPts val="0"/>
              </a:spcBef>
              <a:spcAft>
                <a:spcPts val="0"/>
              </a:spcAft>
              <a:buSzPts val="1400"/>
              <a:buChar char="○"/>
              <a:defRPr/>
            </a:lvl2pPr>
            <a:lvl3pPr marL="1371600" lvl="2" indent="-317500" algn="ctr">
              <a:lnSpc>
                <a:spcPct val="115000"/>
              </a:lnSpc>
              <a:spcBef>
                <a:spcPts val="0"/>
              </a:spcBef>
              <a:spcAft>
                <a:spcPts val="0"/>
              </a:spcAft>
              <a:buSzPts val="1400"/>
              <a:buChar char="■"/>
              <a:defRPr/>
            </a:lvl3pPr>
            <a:lvl4pPr marL="1828800" lvl="3" indent="-317500" algn="ctr">
              <a:lnSpc>
                <a:spcPct val="115000"/>
              </a:lnSpc>
              <a:spcBef>
                <a:spcPts val="0"/>
              </a:spcBef>
              <a:spcAft>
                <a:spcPts val="0"/>
              </a:spcAft>
              <a:buSzPts val="1400"/>
              <a:buChar char="●"/>
              <a:defRPr/>
            </a:lvl4pPr>
            <a:lvl5pPr marL="2286000" lvl="4" indent="-317500" algn="ctr">
              <a:lnSpc>
                <a:spcPct val="115000"/>
              </a:lnSpc>
              <a:spcBef>
                <a:spcPts val="0"/>
              </a:spcBef>
              <a:spcAft>
                <a:spcPts val="0"/>
              </a:spcAft>
              <a:buSzPts val="1400"/>
              <a:buChar char="○"/>
              <a:defRPr/>
            </a:lvl5pPr>
            <a:lvl6pPr marL="2743200" lvl="5" indent="-317500" algn="ctr">
              <a:lnSpc>
                <a:spcPct val="115000"/>
              </a:lnSpc>
              <a:spcBef>
                <a:spcPts val="0"/>
              </a:spcBef>
              <a:spcAft>
                <a:spcPts val="0"/>
              </a:spcAft>
              <a:buSzPts val="1400"/>
              <a:buChar char="■"/>
              <a:defRPr/>
            </a:lvl6pPr>
            <a:lvl7pPr marL="3200400" lvl="6" indent="-317500" algn="ctr">
              <a:lnSpc>
                <a:spcPct val="115000"/>
              </a:lnSpc>
              <a:spcBef>
                <a:spcPts val="0"/>
              </a:spcBef>
              <a:spcAft>
                <a:spcPts val="0"/>
              </a:spcAft>
              <a:buSzPts val="1400"/>
              <a:buChar char="●"/>
              <a:defRPr/>
            </a:lvl7pPr>
            <a:lvl8pPr marL="3657600" lvl="7" indent="-317500" algn="ctr">
              <a:lnSpc>
                <a:spcPct val="115000"/>
              </a:lnSpc>
              <a:spcBef>
                <a:spcPts val="0"/>
              </a:spcBef>
              <a:spcAft>
                <a:spcPts val="0"/>
              </a:spcAft>
              <a:buSzPts val="1400"/>
              <a:buChar char="○"/>
              <a:defRPr/>
            </a:lvl8pPr>
            <a:lvl9pPr marL="4114800" lvl="8" indent="-317500" algn="ctr">
              <a:lnSpc>
                <a:spcPct val="115000"/>
              </a:lnSpc>
              <a:spcBef>
                <a:spcPts val="0"/>
              </a:spcBef>
              <a:spcAft>
                <a:spcPts val="0"/>
              </a:spcAft>
              <a:buSzPts val="1400"/>
              <a:buChar char="■"/>
              <a:defRPr/>
            </a:lvl9pPr>
          </a:lstStyle>
          <a:p>
            <a:endParaRPr/>
          </a:p>
        </p:txBody>
      </p:sp>
      <p:sp>
        <p:nvSpPr>
          <p:cNvPr id="43" name="Google Shape;43;p11"/>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4"/>
        <p:cNvGrpSpPr/>
        <p:nvPr/>
      </p:nvGrpSpPr>
      <p:grpSpPr>
        <a:xfrm>
          <a:off x="0" y="0"/>
          <a:ext cx="0" cy="0"/>
          <a:chOff x="0" y="0"/>
          <a:chExt cx="0" cy="0"/>
        </a:xfrm>
      </p:grpSpPr>
      <p:sp>
        <p:nvSpPr>
          <p:cNvPr id="45" name="Google Shape;45;p1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theme" Target="../theme/theme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lt1"/>
        </a:solidFill>
        <a:effectLst/>
      </p:bgPr>
    </p:bg>
    <p:spTree>
      <p:nvGrpSpPr>
        <p:cNvPr id="1" name="Shape 5"/>
        <p:cNvGrpSpPr/>
        <p:nvPr/>
      </p:nvGrpSpPr>
      <p:grpSpPr>
        <a:xfrm>
          <a:off x="0" y="0"/>
          <a:ext cx="0" cy="0"/>
          <a:chOff x="0" y="0"/>
          <a:chExt cx="0" cy="0"/>
        </a:xfrm>
      </p:grpSpPr>
      <p:sp>
        <p:nvSpPr>
          <p:cNvPr id="6" name="Google Shape;6;p2"/>
          <p:cNvSpPr txBox="1">
            <a:spLocks noGrp="1"/>
          </p:cNvSpPr>
          <p:nvPr>
            <p:ph type="title"/>
          </p:nvPr>
        </p:nvSpPr>
        <p:spPr>
          <a:xfrm>
            <a:off x="311700" y="445025"/>
            <a:ext cx="8520600" cy="572700"/>
          </a:xfrm>
          <a:prstGeom prst="rect">
            <a:avLst/>
          </a:prstGeom>
          <a:noFill/>
          <a:ln>
            <a:noFill/>
          </a:ln>
        </p:spPr>
        <p:txBody>
          <a:bodyPr spcFirstLastPara="1" wrap="square" lIns="91425" tIns="91425" rIns="91425" bIns="91425" anchor="t" anchorCtr="0">
            <a:normAutofit/>
          </a:bodyPr>
          <a:lstStyle>
            <a:lvl1pPr marR="0" lvl="0"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1pPr>
            <a:lvl2pPr marR="0" lvl="1"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2pPr>
            <a:lvl3pPr marR="0" lvl="2"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3pPr>
            <a:lvl4pPr marR="0" lvl="3"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4pPr>
            <a:lvl5pPr marR="0" lvl="4"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5pPr>
            <a:lvl6pPr marR="0" lvl="5"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6pPr>
            <a:lvl7pPr marR="0" lvl="6"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7pPr>
            <a:lvl8pPr marR="0" lvl="7"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8pPr>
            <a:lvl9pPr marR="0" lvl="8" algn="l" rtl="0">
              <a:lnSpc>
                <a:spcPct val="100000"/>
              </a:lnSpc>
              <a:spcBef>
                <a:spcPts val="0"/>
              </a:spcBef>
              <a:spcAft>
                <a:spcPts val="0"/>
              </a:spcAft>
              <a:buClr>
                <a:schemeClr val="dk1"/>
              </a:buClr>
              <a:buSzPts val="2800"/>
              <a:buFont typeface="Arial"/>
              <a:buNone/>
              <a:defRPr sz="2800" b="0" i="0" u="none" strike="noStrike" cap="none">
                <a:solidFill>
                  <a:schemeClr val="dk1"/>
                </a:solidFill>
                <a:latin typeface="Arial"/>
                <a:ea typeface="Arial"/>
                <a:cs typeface="Arial"/>
                <a:sym typeface="Arial"/>
              </a:defRPr>
            </a:lvl9pPr>
          </a:lstStyle>
          <a:p>
            <a:endParaRPr/>
          </a:p>
        </p:txBody>
      </p:sp>
      <p:sp>
        <p:nvSpPr>
          <p:cNvPr id="7" name="Google Shape;7;p2"/>
          <p:cNvSpPr txBox="1">
            <a:spLocks noGrp="1"/>
          </p:cNvSpPr>
          <p:nvPr>
            <p:ph type="body" idx="1"/>
          </p:nvPr>
        </p:nvSpPr>
        <p:spPr>
          <a:xfrm>
            <a:off x="311700" y="1152475"/>
            <a:ext cx="8520600" cy="3416400"/>
          </a:xfrm>
          <a:prstGeom prst="rect">
            <a:avLst/>
          </a:prstGeom>
          <a:noFill/>
          <a:ln>
            <a:noFill/>
          </a:ln>
        </p:spPr>
        <p:txBody>
          <a:bodyPr spcFirstLastPara="1" wrap="square" lIns="91425" tIns="91425" rIns="91425" bIns="91425" anchor="t" anchorCtr="0">
            <a:normAutofit/>
          </a:bodyPr>
          <a:lstStyle>
            <a:lvl1pPr marL="457200" marR="0" lvl="0" indent="-342900" algn="l" rtl="0">
              <a:lnSpc>
                <a:spcPct val="115000"/>
              </a:lnSpc>
              <a:spcBef>
                <a:spcPts val="0"/>
              </a:spcBef>
              <a:spcAft>
                <a:spcPts val="0"/>
              </a:spcAft>
              <a:buClr>
                <a:schemeClr val="dk2"/>
              </a:buClr>
              <a:buSzPts val="1800"/>
              <a:buFont typeface="Arial"/>
              <a:buChar char="●"/>
              <a:defRPr sz="1800" b="0" i="0" u="none" strike="noStrike" cap="none">
                <a:solidFill>
                  <a:schemeClr val="dk2"/>
                </a:solidFill>
                <a:latin typeface="Arial"/>
                <a:ea typeface="Arial"/>
                <a:cs typeface="Arial"/>
                <a:sym typeface="Arial"/>
              </a:defRPr>
            </a:lvl1pPr>
            <a:lvl2pPr marL="914400" marR="0" lvl="1"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2pPr>
            <a:lvl3pPr marL="1371600" marR="0" lvl="2"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3pPr>
            <a:lvl4pPr marL="1828800" marR="0" lvl="3"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4pPr>
            <a:lvl5pPr marL="2286000" marR="0" lvl="4"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5pPr>
            <a:lvl6pPr marL="2743200" marR="0" lvl="5"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6pPr>
            <a:lvl7pPr marL="3200400" marR="0" lvl="6"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7pPr>
            <a:lvl8pPr marL="3657600" marR="0" lvl="7"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8pPr>
            <a:lvl9pPr marL="4114800" marR="0" lvl="8" indent="-317500" algn="l" rtl="0">
              <a:lnSpc>
                <a:spcPct val="115000"/>
              </a:lnSpc>
              <a:spcBef>
                <a:spcPts val="0"/>
              </a:spcBef>
              <a:spcAft>
                <a:spcPts val="0"/>
              </a:spcAft>
              <a:buClr>
                <a:schemeClr val="dk2"/>
              </a:buClr>
              <a:buSzPts val="1400"/>
              <a:buFont typeface="Arial"/>
              <a:buChar char="■"/>
              <a:defRPr sz="1400" b="0" i="0" u="none" strike="noStrike" cap="none">
                <a:solidFill>
                  <a:schemeClr val="dk2"/>
                </a:solidFill>
                <a:latin typeface="Arial"/>
                <a:ea typeface="Arial"/>
                <a:cs typeface="Arial"/>
                <a:sym typeface="Arial"/>
              </a:defRPr>
            </a:lvl9pPr>
          </a:lstStyle>
          <a:p>
            <a:endParaRPr/>
          </a:p>
        </p:txBody>
      </p:sp>
      <p:sp>
        <p:nvSpPr>
          <p:cNvPr id="8" name="Google Shape;8;p2"/>
          <p:cNvSpPr txBox="1">
            <a:spLocks noGrp="1"/>
          </p:cNvSpPr>
          <p:nvPr>
            <p:ph type="sldNum" idx="12"/>
          </p:nvPr>
        </p:nvSpPr>
        <p:spPr>
          <a:xfrm>
            <a:off x="8472458" y="4663217"/>
            <a:ext cx="548700" cy="393600"/>
          </a:xfrm>
          <a:prstGeom prst="rect">
            <a:avLst/>
          </a:prstGeom>
          <a:noFill/>
          <a:ln>
            <a:noFill/>
          </a:ln>
        </p:spPr>
        <p:txBody>
          <a:bodyPr spcFirstLastPara="1" wrap="square" lIns="91425" tIns="91425" rIns="91425" bIns="91425" anchor="ctr" anchorCtr="0">
            <a:normAutofit/>
          </a:bodyPr>
          <a:lstStyle>
            <a:lvl1pPr marL="0" marR="0" lvl="0"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000"/>
              <a:buFont typeface="Arial"/>
              <a:buNone/>
              <a:defRPr sz="1000" b="0" i="0" u="none" strike="noStrike" cap="none">
                <a:solidFill>
                  <a:schemeClr val="dk2"/>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F1C232"/>
        </a:solidFill>
        <a:effectLst/>
      </p:bgPr>
    </p:bg>
    <p:spTree>
      <p:nvGrpSpPr>
        <p:cNvPr id="1" name="Shape 49"/>
        <p:cNvGrpSpPr/>
        <p:nvPr/>
      </p:nvGrpSpPr>
      <p:grpSpPr>
        <a:xfrm>
          <a:off x="0" y="0"/>
          <a:ext cx="0" cy="0"/>
          <a:chOff x="0" y="0"/>
          <a:chExt cx="0" cy="0"/>
        </a:xfrm>
      </p:grpSpPr>
      <p:sp>
        <p:nvSpPr>
          <p:cNvPr id="50" name="Google Shape;50;p1"/>
          <p:cNvSpPr txBox="1"/>
          <p:nvPr/>
        </p:nvSpPr>
        <p:spPr>
          <a:xfrm>
            <a:off x="0" y="0"/>
            <a:ext cx="3000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1" name="Google Shape;51;p1"/>
          <p:cNvSpPr txBox="1"/>
          <p:nvPr/>
        </p:nvSpPr>
        <p:spPr>
          <a:xfrm>
            <a:off x="273325" y="1006325"/>
            <a:ext cx="11058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2" name="Google Shape;52;p1"/>
          <p:cNvSpPr/>
          <p:nvPr/>
        </p:nvSpPr>
        <p:spPr>
          <a:xfrm rot="-5400000">
            <a:off x="712412" y="-417546"/>
            <a:ext cx="546650" cy="1588425"/>
          </a:xfrm>
          <a:prstGeom prst="flowChartOffpageConnector">
            <a:avLst/>
          </a:prstGeom>
          <a:solidFill>
            <a:srgbClr val="00B050"/>
          </a:solidFill>
          <a:ln w="9525" cap="flat" cmpd="sng">
            <a:solidFill>
              <a:schemeClr val="dk2"/>
            </a:solidFill>
            <a:prstDash val="solid"/>
            <a:round/>
            <a:headEnd type="none" w="sm" len="sm"/>
            <a:tailEnd type="none" w="sm" len="sm"/>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53" name="Google Shape;53;p1"/>
          <p:cNvSpPr/>
          <p:nvPr/>
        </p:nvSpPr>
        <p:spPr>
          <a:xfrm>
            <a:off x="220990" y="993801"/>
            <a:ext cx="1366500" cy="683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lvl="0">
              <a:buClr>
                <a:schemeClr val="dk1"/>
              </a:buClr>
              <a:buSzPts val="1100"/>
            </a:pPr>
            <a:r>
              <a:rPr lang="en-GB" sz="1000" dirty="0"/>
              <a:t>Relational Attachment and Trauma Informed Schools</a:t>
            </a:r>
            <a:endParaRPr lang="en-GB" sz="1400" b="0" i="0" u="none" strike="noStrike" cap="none" dirty="0">
              <a:solidFill>
                <a:srgbClr val="000000"/>
              </a:solidFill>
              <a:latin typeface="Arial"/>
              <a:ea typeface="Arial"/>
              <a:cs typeface="Arial"/>
              <a:sym typeface="Arial"/>
            </a:endParaRPr>
          </a:p>
        </p:txBody>
      </p:sp>
      <p:sp>
        <p:nvSpPr>
          <p:cNvPr id="54" name="Google Shape;54;p1"/>
          <p:cNvSpPr/>
          <p:nvPr/>
        </p:nvSpPr>
        <p:spPr>
          <a:xfrm>
            <a:off x="1677865" y="993475"/>
            <a:ext cx="1366500" cy="683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lvl="0">
              <a:buClr>
                <a:schemeClr val="dk1"/>
              </a:buClr>
              <a:buSzPts val="1100"/>
            </a:pPr>
            <a:r>
              <a:rPr lang="en-GB" sz="1000" dirty="0"/>
              <a:t>Raising Attainment in Wellbeing </a:t>
            </a:r>
            <a:endParaRPr sz="1000" b="0" i="0" u="none" strike="noStrike" cap="none" dirty="0">
              <a:solidFill>
                <a:srgbClr val="000000"/>
              </a:solidFill>
              <a:latin typeface="Arial"/>
              <a:ea typeface="Arial"/>
              <a:cs typeface="Arial"/>
              <a:sym typeface="Arial"/>
            </a:endParaRPr>
          </a:p>
        </p:txBody>
      </p:sp>
      <p:sp>
        <p:nvSpPr>
          <p:cNvPr id="55" name="Google Shape;55;p1"/>
          <p:cNvSpPr/>
          <p:nvPr/>
        </p:nvSpPr>
        <p:spPr>
          <a:xfrm>
            <a:off x="3113986" y="985188"/>
            <a:ext cx="1498500" cy="719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rgbClr val="000000"/>
              </a:buClr>
              <a:buSzPts val="1000"/>
              <a:buFont typeface="Arial"/>
              <a:buNone/>
            </a:pPr>
            <a:r>
              <a:rPr lang="en-GB" sz="1000" b="0" i="0" u="none" strike="noStrike" cap="none" dirty="0">
                <a:solidFill>
                  <a:srgbClr val="000000"/>
                </a:solidFill>
                <a:latin typeface="Arial"/>
                <a:ea typeface="Arial"/>
                <a:cs typeface="Arial"/>
                <a:sym typeface="Arial"/>
              </a:rPr>
              <a:t>Restorative Behaviour Policy</a:t>
            </a:r>
            <a:endParaRPr sz="1000" b="0" i="0" u="none" strike="noStrike" cap="none" dirty="0">
              <a:solidFill>
                <a:srgbClr val="000000"/>
              </a:solidFill>
              <a:latin typeface="Arial"/>
              <a:ea typeface="Arial"/>
              <a:cs typeface="Arial"/>
              <a:sym typeface="Arial"/>
            </a:endParaRPr>
          </a:p>
        </p:txBody>
      </p:sp>
      <p:sp>
        <p:nvSpPr>
          <p:cNvPr id="56" name="Google Shape;56;p1"/>
          <p:cNvSpPr/>
          <p:nvPr/>
        </p:nvSpPr>
        <p:spPr>
          <a:xfrm>
            <a:off x="4724525" y="973497"/>
            <a:ext cx="1366500" cy="718129"/>
          </a:xfrm>
          <a:prstGeom prst="roundRect">
            <a:avLst>
              <a:gd name="adj" fmla="val 24315"/>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chemeClr val="dk1"/>
              </a:buClr>
              <a:buSzPts val="1100"/>
              <a:buFont typeface="Arial"/>
              <a:buNone/>
            </a:pPr>
            <a:r>
              <a:rPr lang="en-GB" sz="1000" b="0" i="0" u="none" strike="noStrike" cap="none" dirty="0">
                <a:solidFill>
                  <a:schemeClr val="dk1"/>
                </a:solidFill>
                <a:latin typeface="Arial"/>
                <a:ea typeface="Arial"/>
                <a:cs typeface="Arial"/>
                <a:sym typeface="Arial"/>
              </a:rPr>
              <a:t>Sensory Integration and Diets</a:t>
            </a:r>
            <a:endParaRPr sz="1400" b="0" i="0" u="none" strike="noStrike" cap="none" dirty="0">
              <a:solidFill>
                <a:srgbClr val="000000"/>
              </a:solidFill>
              <a:latin typeface="Arial"/>
              <a:ea typeface="Arial"/>
              <a:cs typeface="Arial"/>
              <a:sym typeface="Arial"/>
            </a:endParaRPr>
          </a:p>
        </p:txBody>
      </p:sp>
      <p:sp>
        <p:nvSpPr>
          <p:cNvPr id="57" name="Google Shape;57;p1"/>
          <p:cNvSpPr/>
          <p:nvPr/>
        </p:nvSpPr>
        <p:spPr>
          <a:xfrm>
            <a:off x="6181400" y="997801"/>
            <a:ext cx="1366500" cy="719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44000" rIns="18000" bIns="18000" anchor="t" anchorCtr="0">
            <a:noAutofit/>
          </a:bodyPr>
          <a:lstStyle/>
          <a:p>
            <a:pPr marL="0" marR="0" lvl="0" indent="0" algn="l" rtl="0">
              <a:lnSpc>
                <a:spcPct val="100000"/>
              </a:lnSpc>
              <a:spcBef>
                <a:spcPts val="0"/>
              </a:spcBef>
              <a:spcAft>
                <a:spcPts val="0"/>
              </a:spcAft>
              <a:buClr>
                <a:srgbClr val="000000"/>
              </a:buClr>
              <a:buSzPts val="1000"/>
              <a:buFont typeface="Arial"/>
              <a:buNone/>
            </a:pPr>
            <a:r>
              <a:rPr lang="en-GB" sz="1000" dirty="0"/>
              <a:t>Parent/Carer Engagement</a:t>
            </a:r>
            <a:endParaRPr sz="1000" b="0" i="0" u="none" strike="noStrike" cap="none" dirty="0">
              <a:solidFill>
                <a:srgbClr val="000000"/>
              </a:solidFill>
              <a:latin typeface="Arial"/>
              <a:ea typeface="Arial"/>
              <a:cs typeface="Arial"/>
              <a:sym typeface="Arial"/>
            </a:endParaRPr>
          </a:p>
        </p:txBody>
      </p:sp>
      <p:sp>
        <p:nvSpPr>
          <p:cNvPr id="58" name="Google Shape;58;p1"/>
          <p:cNvSpPr/>
          <p:nvPr/>
        </p:nvSpPr>
        <p:spPr>
          <a:xfrm>
            <a:off x="7669725" y="1001450"/>
            <a:ext cx="1366500" cy="6834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0"/>
              </a:spcBef>
              <a:spcAft>
                <a:spcPts val="0"/>
              </a:spcAft>
              <a:buClr>
                <a:srgbClr val="000000"/>
              </a:buClr>
              <a:buSzPts val="1000"/>
              <a:buFont typeface="Arial"/>
              <a:buNone/>
            </a:pPr>
            <a:r>
              <a:rPr lang="en-GB" sz="1000" dirty="0"/>
              <a:t>Supervision and Training. </a:t>
            </a:r>
            <a:endParaRPr sz="1000" b="0" i="0" u="none" strike="noStrike" cap="none" dirty="0">
              <a:solidFill>
                <a:srgbClr val="000000"/>
              </a:solidFill>
              <a:latin typeface="Arial"/>
              <a:ea typeface="Arial"/>
              <a:cs typeface="Arial"/>
              <a:sym typeface="Arial"/>
            </a:endParaRPr>
          </a:p>
        </p:txBody>
      </p:sp>
      <p:sp>
        <p:nvSpPr>
          <p:cNvPr id="59" name="Google Shape;59;p1"/>
          <p:cNvSpPr txBox="1"/>
          <p:nvPr/>
        </p:nvSpPr>
        <p:spPr>
          <a:xfrm>
            <a:off x="3596800" y="108950"/>
            <a:ext cx="4209054" cy="609367"/>
          </a:xfrm>
          <a:prstGeom prst="rect">
            <a:avLst/>
          </a:prstGeom>
          <a:noFill/>
          <a:ln>
            <a:noFill/>
          </a:ln>
        </p:spPr>
        <p:txBody>
          <a:bodyPr spcFirstLastPara="1" wrap="square" lIns="91425" tIns="91425" rIns="91425" bIns="91425" anchor="t" anchorCtr="0">
            <a:spAutoFit/>
          </a:bodyPr>
          <a:lstStyle/>
          <a:p>
            <a:pPr marL="0" marR="0" lvl="0" indent="0" algn="ctr" rtl="0">
              <a:lnSpc>
                <a:spcPct val="115000"/>
              </a:lnSpc>
              <a:spcBef>
                <a:spcPts val="0"/>
              </a:spcBef>
              <a:spcAft>
                <a:spcPts val="0"/>
              </a:spcAft>
              <a:buClr>
                <a:schemeClr val="dk1"/>
              </a:buClr>
              <a:buSzPts val="1100"/>
              <a:buFont typeface="Arial"/>
              <a:buNone/>
            </a:pPr>
            <a:r>
              <a:rPr lang="en-GB" sz="1200" b="0" i="0" u="none" strike="noStrike" cap="none" dirty="0">
                <a:solidFill>
                  <a:schemeClr val="dk1"/>
                </a:solidFill>
                <a:latin typeface="Arial"/>
                <a:ea typeface="Arial"/>
                <a:cs typeface="Arial"/>
                <a:sym typeface="Arial"/>
              </a:rPr>
              <a:t>We have a statutory duty to promote the health and wellbeing of all our pupils. </a:t>
            </a:r>
            <a:endParaRPr sz="1200" b="0" i="0" u="none" strike="noStrike" cap="none" dirty="0">
              <a:solidFill>
                <a:srgbClr val="000000"/>
              </a:solidFill>
              <a:latin typeface="Arial"/>
              <a:ea typeface="Arial"/>
              <a:cs typeface="Arial"/>
              <a:sym typeface="Arial"/>
            </a:endParaRPr>
          </a:p>
        </p:txBody>
      </p:sp>
      <p:sp>
        <p:nvSpPr>
          <p:cNvPr id="60" name="Google Shape;60;p1"/>
          <p:cNvSpPr txBox="1"/>
          <p:nvPr/>
        </p:nvSpPr>
        <p:spPr>
          <a:xfrm>
            <a:off x="1971475" y="209925"/>
            <a:ext cx="1807800" cy="4926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2000"/>
              <a:buFont typeface="Arial"/>
              <a:buNone/>
            </a:pPr>
            <a:r>
              <a:rPr lang="en-GB" sz="2000" b="1" dirty="0"/>
              <a:t>WELLBEING</a:t>
            </a:r>
            <a:endParaRPr sz="2000" b="1" i="0" u="none" strike="noStrike" cap="none" dirty="0">
              <a:solidFill>
                <a:srgbClr val="000000"/>
              </a:solidFill>
              <a:latin typeface="Arial"/>
              <a:ea typeface="Arial"/>
              <a:cs typeface="Arial"/>
              <a:sym typeface="Arial"/>
            </a:endParaRPr>
          </a:p>
        </p:txBody>
      </p:sp>
      <p:sp>
        <p:nvSpPr>
          <p:cNvPr id="62" name="Google Shape;62;p1"/>
          <p:cNvSpPr txBox="1"/>
          <p:nvPr/>
        </p:nvSpPr>
        <p:spPr>
          <a:xfrm>
            <a:off x="245707" y="188034"/>
            <a:ext cx="1582800" cy="3693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200"/>
              <a:buFont typeface="Arial"/>
              <a:buNone/>
            </a:pPr>
            <a:r>
              <a:rPr lang="en-GB" sz="1200" b="0" i="0" u="none" strike="noStrike" cap="none">
                <a:solidFill>
                  <a:srgbClr val="000000"/>
                </a:solidFill>
                <a:latin typeface="Arial"/>
                <a:ea typeface="Arial"/>
                <a:cs typeface="Arial"/>
                <a:sym typeface="Arial"/>
              </a:rPr>
              <a:t>Subject on a page</a:t>
            </a:r>
            <a:endParaRPr sz="1200" b="0" i="0" u="none" strike="noStrike" cap="none">
              <a:solidFill>
                <a:srgbClr val="000000"/>
              </a:solidFill>
              <a:latin typeface="Arial"/>
              <a:ea typeface="Arial"/>
              <a:cs typeface="Arial"/>
              <a:sym typeface="Arial"/>
            </a:endParaRPr>
          </a:p>
        </p:txBody>
      </p:sp>
      <p:sp>
        <p:nvSpPr>
          <p:cNvPr id="64" name="Google Shape;64;p1"/>
          <p:cNvSpPr txBox="1"/>
          <p:nvPr/>
        </p:nvSpPr>
        <p:spPr>
          <a:xfrm>
            <a:off x="142967" y="637350"/>
            <a:ext cx="6984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Intent </a:t>
            </a:r>
            <a:endParaRPr sz="1400" b="1" i="0" u="none" strike="noStrike" cap="none">
              <a:solidFill>
                <a:srgbClr val="000000"/>
              </a:solidFill>
              <a:latin typeface="Arial"/>
              <a:ea typeface="Arial"/>
              <a:cs typeface="Arial"/>
              <a:sym typeface="Arial"/>
            </a:endParaRPr>
          </a:p>
        </p:txBody>
      </p:sp>
      <p:sp>
        <p:nvSpPr>
          <p:cNvPr id="65" name="Google Shape;65;p1"/>
          <p:cNvSpPr txBox="1"/>
          <p:nvPr/>
        </p:nvSpPr>
        <p:spPr>
          <a:xfrm>
            <a:off x="91500" y="1727375"/>
            <a:ext cx="53424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Implementation</a:t>
            </a:r>
            <a:endParaRPr sz="1400" b="1" i="0" u="none" strike="noStrike" cap="none">
              <a:solidFill>
                <a:srgbClr val="000000"/>
              </a:solidFill>
              <a:latin typeface="Arial"/>
              <a:ea typeface="Arial"/>
              <a:cs typeface="Arial"/>
              <a:sym typeface="Arial"/>
            </a:endParaRPr>
          </a:p>
        </p:txBody>
      </p:sp>
      <p:sp>
        <p:nvSpPr>
          <p:cNvPr id="66" name="Google Shape;66;p1"/>
          <p:cNvSpPr txBox="1"/>
          <p:nvPr/>
        </p:nvSpPr>
        <p:spPr>
          <a:xfrm>
            <a:off x="6047900" y="2720850"/>
            <a:ext cx="30000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67" name="Google Shape;67;p1"/>
          <p:cNvSpPr txBox="1"/>
          <p:nvPr/>
        </p:nvSpPr>
        <p:spPr>
          <a:xfrm>
            <a:off x="220990" y="1762073"/>
            <a:ext cx="8740010" cy="2278286"/>
          </a:xfrm>
          <a:prstGeom prst="rect">
            <a:avLst/>
          </a:prstGeom>
          <a:noFill/>
          <a:ln>
            <a:noFill/>
          </a:ln>
        </p:spPr>
        <p:txBody>
          <a:bodyPr spcFirstLastPara="1" wrap="square" lIns="91425" tIns="91425" rIns="91425" bIns="91425" anchor="t" anchorCtr="0">
            <a:spAutoFit/>
          </a:bodyPr>
          <a:lstStyle/>
          <a:p>
            <a:pPr marL="0" marR="0" lvl="0" indent="0" algn="l" rtl="0">
              <a:lnSpc>
                <a:spcPct val="115000"/>
              </a:lnSpc>
              <a:spcBef>
                <a:spcPts val="1200"/>
              </a:spcBef>
              <a:spcAft>
                <a:spcPts val="0"/>
              </a:spcAft>
              <a:buClr>
                <a:schemeClr val="dk1"/>
              </a:buClr>
              <a:buSzPts val="1100"/>
              <a:buFont typeface="Arial"/>
              <a:buNone/>
            </a:pPr>
            <a:r>
              <a:rPr lang="en-GB" sz="900" b="0" i="0" u="none" strike="noStrike" cap="none" dirty="0">
                <a:solidFill>
                  <a:schemeClr val="dk1"/>
                </a:solidFill>
                <a:latin typeface="Calibri"/>
                <a:ea typeface="Calibri"/>
                <a:cs typeface="Calibri"/>
                <a:sym typeface="Calibri"/>
              </a:rPr>
              <a:t> </a:t>
            </a:r>
            <a:r>
              <a:rPr lang="en-GB" sz="900" dirty="0">
                <a:solidFill>
                  <a:schemeClr val="dk1"/>
                </a:solidFill>
                <a:latin typeface="Calibri"/>
                <a:ea typeface="Calibri"/>
                <a:cs typeface="Calibri"/>
                <a:sym typeface="Calibri"/>
              </a:rPr>
              <a:t>At TRJS</a:t>
            </a:r>
            <a:r>
              <a:rPr lang="en-GB" sz="900" b="0" i="0" u="none" strike="noStrike" cap="none" dirty="0">
                <a:solidFill>
                  <a:schemeClr val="dk1"/>
                </a:solidFill>
                <a:latin typeface="Calibri"/>
                <a:ea typeface="Calibri"/>
                <a:cs typeface="Calibri"/>
                <a:sym typeface="Calibri"/>
              </a:rPr>
              <a:t>, we are developing a whole-school approach to supporting the mental health and wellbeing of our children. Whole school participation is vital – with everyone planning a part. We are proud to take part in mental health and wellbeing initiatives e.g. Raising Attainment in Wellbeing and to access and lead training for all staff in attachment, trauma and a therapeutic approach e.g. Help for Billy; Relational Attachment and Trauma Informed Schools. We are working towards an ongoing and effective tool for self-evaluation  and how to measure the mental health and wellbeing of our pupils. </a:t>
            </a:r>
            <a:endParaRPr sz="1000" b="0" i="0" u="none" strike="noStrike" cap="none" dirty="0">
              <a:solidFill>
                <a:schemeClr val="dk1"/>
              </a:solidFill>
              <a:latin typeface="Calibri"/>
              <a:ea typeface="Calibri"/>
              <a:cs typeface="Calibri"/>
              <a:sym typeface="Calibri"/>
            </a:endParaRPr>
          </a:p>
          <a:p>
            <a:pPr marL="0" marR="0" lvl="0" indent="0" algn="l" rtl="0">
              <a:lnSpc>
                <a:spcPct val="115000"/>
              </a:lnSpc>
              <a:spcBef>
                <a:spcPts val="1200"/>
              </a:spcBef>
              <a:spcAft>
                <a:spcPts val="0"/>
              </a:spcAft>
              <a:buClr>
                <a:schemeClr val="dk1"/>
              </a:buClr>
              <a:buSzPts val="1100"/>
              <a:buFont typeface="Arial"/>
              <a:buNone/>
            </a:pPr>
            <a:r>
              <a:rPr lang="en-GB" sz="1100" b="0" i="0" u="none" strike="noStrike" cap="none" dirty="0">
                <a:solidFill>
                  <a:schemeClr val="dk1"/>
                </a:solidFill>
                <a:latin typeface="Arial"/>
                <a:ea typeface="Arial"/>
                <a:cs typeface="Arial"/>
                <a:sym typeface="Arial"/>
              </a:rPr>
              <a:t> </a:t>
            </a:r>
            <a:endParaRPr sz="1100" b="0" i="0" u="none" strike="noStrike" cap="none" dirty="0">
              <a:solidFill>
                <a:schemeClr val="dk1"/>
              </a:solidFill>
              <a:latin typeface="Arial"/>
              <a:ea typeface="Arial"/>
              <a:cs typeface="Arial"/>
              <a:sym typeface="Arial"/>
            </a:endParaRPr>
          </a:p>
          <a:p>
            <a:pPr marL="0" marR="0" lvl="0" indent="0" algn="l" rtl="0">
              <a:lnSpc>
                <a:spcPct val="115000"/>
              </a:lnSpc>
              <a:spcBef>
                <a:spcPts val="1200"/>
              </a:spcBef>
              <a:spcAft>
                <a:spcPts val="0"/>
              </a:spcAft>
              <a:buClr>
                <a:schemeClr val="dk1"/>
              </a:buClr>
              <a:buSzPts val="1100"/>
              <a:buFont typeface="Arial"/>
              <a:buNone/>
            </a:pPr>
            <a:endParaRPr sz="900" b="0" i="0" u="none" strike="noStrike" cap="none" dirty="0">
              <a:solidFill>
                <a:schemeClr val="dk1"/>
              </a:solidFill>
              <a:latin typeface="Arial"/>
              <a:ea typeface="Arial"/>
              <a:cs typeface="Arial"/>
              <a:sym typeface="Arial"/>
            </a:endParaRPr>
          </a:p>
          <a:p>
            <a:pPr marL="0" marR="0" lvl="0" indent="0" algn="l" rtl="0">
              <a:lnSpc>
                <a:spcPct val="115000"/>
              </a:lnSpc>
              <a:spcBef>
                <a:spcPts val="1200"/>
              </a:spcBef>
              <a:spcAft>
                <a:spcPts val="0"/>
              </a:spcAft>
              <a:buClr>
                <a:schemeClr val="dk1"/>
              </a:buClr>
              <a:buSzPts val="1100"/>
              <a:buFont typeface="Arial"/>
              <a:buNone/>
            </a:pPr>
            <a:r>
              <a:rPr lang="en-GB" sz="1100" b="0" i="0" u="none" strike="noStrike" cap="none" dirty="0">
                <a:solidFill>
                  <a:schemeClr val="dk1"/>
                </a:solidFill>
                <a:latin typeface="Arial"/>
                <a:ea typeface="Arial"/>
                <a:cs typeface="Arial"/>
                <a:sym typeface="Arial"/>
              </a:rPr>
              <a:t> </a:t>
            </a:r>
            <a:endParaRPr sz="1100" b="0" i="0" u="none" strike="noStrike" cap="none" dirty="0">
              <a:solidFill>
                <a:schemeClr val="dk1"/>
              </a:solidFill>
              <a:latin typeface="Arial"/>
              <a:ea typeface="Arial"/>
              <a:cs typeface="Arial"/>
              <a:sym typeface="Arial"/>
            </a:endParaRPr>
          </a:p>
          <a:p>
            <a:pPr marL="0" marR="0" lvl="0" indent="0" algn="l" rtl="0">
              <a:lnSpc>
                <a:spcPct val="100000"/>
              </a:lnSpc>
              <a:spcBef>
                <a:spcPts val="1200"/>
              </a:spcBef>
              <a:spcAft>
                <a:spcPts val="0"/>
              </a:spcAft>
              <a:buClr>
                <a:srgbClr val="000000"/>
              </a:buClr>
              <a:buSzPts val="900"/>
              <a:buFont typeface="Arial"/>
              <a:buNone/>
            </a:pPr>
            <a:endParaRPr sz="900" b="0" i="0" u="none" strike="noStrike" cap="none" dirty="0">
              <a:solidFill>
                <a:srgbClr val="000000"/>
              </a:solidFill>
              <a:latin typeface="Arial"/>
              <a:ea typeface="Arial"/>
              <a:cs typeface="Arial"/>
              <a:sym typeface="Arial"/>
            </a:endParaRPr>
          </a:p>
        </p:txBody>
      </p:sp>
      <p:sp>
        <p:nvSpPr>
          <p:cNvPr id="68" name="Google Shape;68;p1"/>
          <p:cNvSpPr/>
          <p:nvPr/>
        </p:nvSpPr>
        <p:spPr>
          <a:xfrm>
            <a:off x="160150" y="2720850"/>
            <a:ext cx="4381200" cy="1371904"/>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lvl="0">
              <a:spcBef>
                <a:spcPts val="1200"/>
              </a:spcBef>
              <a:spcAft>
                <a:spcPts val="1200"/>
              </a:spcAft>
              <a:buClr>
                <a:schemeClr val="dk1"/>
              </a:buClr>
              <a:buSzPts val="1100"/>
            </a:pPr>
            <a:r>
              <a:rPr lang="en-GB" sz="900" b="0" i="0" u="none" strike="noStrike" cap="none" dirty="0">
                <a:solidFill>
                  <a:schemeClr val="dk1"/>
                </a:solidFill>
                <a:latin typeface="Arial"/>
                <a:ea typeface="Arial"/>
                <a:cs typeface="Arial"/>
                <a:sym typeface="Arial"/>
              </a:rPr>
              <a:t>Mental health is not extracurricular: it is at the </a:t>
            </a:r>
            <a:r>
              <a:rPr lang="en-GB" sz="900" dirty="0">
                <a:solidFill>
                  <a:schemeClr val="dk1"/>
                </a:solidFill>
              </a:rPr>
              <a:t>heart of all we </a:t>
            </a:r>
            <a:r>
              <a:rPr lang="en-GB" sz="900" dirty="0" err="1">
                <a:solidFill>
                  <a:schemeClr val="dk1"/>
                </a:solidFill>
              </a:rPr>
              <a:t>do.</a:t>
            </a:r>
            <a:r>
              <a:rPr lang="en-GB" sz="900" b="0" i="0" u="none" strike="noStrike" cap="none" dirty="0" err="1">
                <a:solidFill>
                  <a:schemeClr val="dk1"/>
                </a:solidFill>
                <a:latin typeface="Arial"/>
                <a:ea typeface="Arial"/>
                <a:cs typeface="Arial"/>
                <a:sym typeface="Arial"/>
              </a:rPr>
              <a:t>Safeguarding</a:t>
            </a:r>
            <a:r>
              <a:rPr lang="en-GB" sz="900" b="0" i="0" u="none" strike="noStrike" cap="none" dirty="0">
                <a:solidFill>
                  <a:schemeClr val="dk1"/>
                </a:solidFill>
                <a:latin typeface="Arial"/>
                <a:ea typeface="Arial"/>
                <a:cs typeface="Arial"/>
                <a:sym typeface="Arial"/>
              </a:rPr>
              <a:t> the emotional wellbeing of children and young people at TRJS is considered as important as protecting their physical health. Protecting and maintaining mental health allows children and young people to develop resilience, an essential component to help them cope with challenges and to grow into well-rounded, healthy adults. Building resilience is a key factor in offsetting risk. The more resilience we foster at TRJS the better the outcomes will be for our children. </a:t>
            </a:r>
            <a:endParaRPr sz="900" b="0" i="0" u="none" strike="noStrike" cap="none" dirty="0">
              <a:solidFill>
                <a:schemeClr val="dk1"/>
              </a:solidFill>
              <a:latin typeface="Arial"/>
              <a:ea typeface="Arial"/>
              <a:cs typeface="Arial"/>
              <a:sym typeface="Arial"/>
            </a:endParaRPr>
          </a:p>
        </p:txBody>
      </p:sp>
      <p:sp>
        <p:nvSpPr>
          <p:cNvPr id="69" name="Google Shape;69;p1"/>
          <p:cNvSpPr/>
          <p:nvPr/>
        </p:nvSpPr>
        <p:spPr>
          <a:xfrm>
            <a:off x="4628300" y="2713450"/>
            <a:ext cx="4472700" cy="14286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1200"/>
              </a:spcBef>
              <a:spcAft>
                <a:spcPts val="0"/>
              </a:spcAft>
              <a:buClr>
                <a:schemeClr val="dk1"/>
              </a:buClr>
              <a:buSzPts val="1100"/>
              <a:buFont typeface="Arial"/>
              <a:buNone/>
            </a:pPr>
            <a:r>
              <a:rPr lang="en-GB" sz="900" b="0" i="0" u="none" strike="noStrike" cap="none" dirty="0">
                <a:solidFill>
                  <a:schemeClr val="dk1"/>
                </a:solidFill>
                <a:latin typeface="Arial"/>
                <a:ea typeface="Arial"/>
                <a:cs typeface="Arial"/>
                <a:sym typeface="Arial"/>
              </a:rPr>
              <a:t>Pupils’ mental health and wellbeing come under the area of personal development. This includes aspects such as resilience, confidence, independence, and how to keep mentall</a:t>
            </a:r>
            <a:r>
              <a:rPr lang="en-GB" sz="900" dirty="0">
                <a:solidFill>
                  <a:schemeClr val="dk1"/>
                </a:solidFill>
              </a:rPr>
              <a:t>y healthy. At TRJS we have a whole-school approach to support mental health and wellbeing. We promote ‘breadth and balance’ in the wider school curriculum to support social and emotional skills; we use staff and peer relationships to help our children thrive and achieve; we have in-school support strategies e.g. Mindful Mentors; we have links to external support services e.g. Bridge the Gap and we support the needs of individual children though our 1-2-1 sessions. </a:t>
            </a:r>
          </a:p>
        </p:txBody>
      </p:sp>
      <p:sp>
        <p:nvSpPr>
          <p:cNvPr id="70" name="Google Shape;70;p1"/>
          <p:cNvSpPr/>
          <p:nvPr/>
        </p:nvSpPr>
        <p:spPr>
          <a:xfrm>
            <a:off x="142975" y="4310525"/>
            <a:ext cx="1366500" cy="794100"/>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15000"/>
              </a:lnSpc>
              <a:spcBef>
                <a:spcPts val="1200"/>
              </a:spcBef>
              <a:spcAft>
                <a:spcPts val="1200"/>
              </a:spcAft>
              <a:buClr>
                <a:schemeClr val="dk1"/>
              </a:buClr>
              <a:buSzPts val="1100"/>
              <a:buFont typeface="Arial"/>
              <a:buNone/>
            </a:pPr>
            <a:r>
              <a:rPr lang="en-GB" sz="800" b="0" i="0" u="none" strike="noStrike" cap="none" dirty="0">
                <a:solidFill>
                  <a:schemeClr val="dk1"/>
                </a:solidFill>
                <a:latin typeface="Arial"/>
                <a:ea typeface="Arial"/>
                <a:cs typeface="Arial"/>
                <a:sym typeface="Arial"/>
              </a:rPr>
              <a:t>Secure relationships are built to ensure </a:t>
            </a:r>
            <a:r>
              <a:rPr lang="en-GB" sz="800" dirty="0">
                <a:solidFill>
                  <a:schemeClr val="dk1"/>
                </a:solidFill>
              </a:rPr>
              <a:t>all children feel </a:t>
            </a:r>
            <a:r>
              <a:rPr lang="en-GB" sz="800" b="0" i="0" u="none" strike="noStrike" cap="none" dirty="0">
                <a:solidFill>
                  <a:schemeClr val="dk1"/>
                </a:solidFill>
                <a:latin typeface="Arial"/>
                <a:ea typeface="Arial"/>
                <a:cs typeface="Arial"/>
                <a:sym typeface="Arial"/>
              </a:rPr>
              <a:t>safe, regulated and secure so that they learn, have fun and engage. </a:t>
            </a:r>
            <a:endParaRPr sz="800" b="0" i="0" u="none" strike="noStrike" cap="none" dirty="0">
              <a:solidFill>
                <a:schemeClr val="dk1"/>
              </a:solidFill>
              <a:latin typeface="Arial"/>
              <a:ea typeface="Arial"/>
              <a:cs typeface="Arial"/>
              <a:sym typeface="Arial"/>
            </a:endParaRPr>
          </a:p>
        </p:txBody>
      </p:sp>
      <p:sp>
        <p:nvSpPr>
          <p:cNvPr id="71" name="Google Shape;71;p1"/>
          <p:cNvSpPr/>
          <p:nvPr/>
        </p:nvSpPr>
        <p:spPr>
          <a:xfrm>
            <a:off x="1680425" y="4310525"/>
            <a:ext cx="1498500" cy="810675"/>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1200"/>
              </a:spcBef>
              <a:spcAft>
                <a:spcPts val="0"/>
              </a:spcAft>
              <a:buClr>
                <a:schemeClr val="dk1"/>
              </a:buClr>
              <a:buSzPts val="1100"/>
              <a:buFont typeface="Arial"/>
              <a:buNone/>
            </a:pPr>
            <a:endParaRPr lang="en-GB" sz="900" b="0" i="0" u="none" strike="noStrike" cap="none" dirty="0">
              <a:solidFill>
                <a:schemeClr val="dk1"/>
              </a:solidFill>
              <a:latin typeface="Arial"/>
              <a:ea typeface="Arial"/>
              <a:cs typeface="Arial"/>
              <a:sym typeface="Arial"/>
            </a:endParaRPr>
          </a:p>
          <a:p>
            <a:pPr marL="0" marR="0" lvl="0" indent="0" algn="l" rtl="0">
              <a:lnSpc>
                <a:spcPct val="100000"/>
              </a:lnSpc>
              <a:spcBef>
                <a:spcPts val="1200"/>
              </a:spcBef>
              <a:spcAft>
                <a:spcPts val="0"/>
              </a:spcAft>
              <a:buClr>
                <a:schemeClr val="dk1"/>
              </a:buClr>
              <a:buSzPts val="1100"/>
              <a:buFont typeface="Arial"/>
              <a:buNone/>
            </a:pPr>
            <a:r>
              <a:rPr lang="en-GB" sz="800" b="0" i="0" u="none" strike="noStrike" cap="none" dirty="0">
                <a:solidFill>
                  <a:schemeClr val="dk1"/>
                </a:solidFill>
                <a:latin typeface="Arial"/>
                <a:ea typeface="Arial"/>
                <a:cs typeface="Arial"/>
                <a:sym typeface="Arial"/>
              </a:rPr>
              <a:t>Staff and governance are clear about what they can do to support emotional wellbeing and mental health throughout the school community. </a:t>
            </a:r>
          </a:p>
          <a:p>
            <a:pPr marL="0" marR="0" lvl="0" indent="0" algn="l" rtl="0">
              <a:lnSpc>
                <a:spcPct val="115000"/>
              </a:lnSpc>
              <a:spcBef>
                <a:spcPts val="1200"/>
              </a:spcBef>
              <a:spcAft>
                <a:spcPts val="1200"/>
              </a:spcAft>
              <a:buClr>
                <a:schemeClr val="dk1"/>
              </a:buClr>
              <a:buSzPts val="1100"/>
              <a:buFont typeface="Arial"/>
              <a:buNone/>
            </a:pPr>
            <a:r>
              <a:rPr lang="en-GB" sz="1100" b="0" i="0" u="none" strike="noStrike" cap="none" dirty="0">
                <a:solidFill>
                  <a:schemeClr val="dk1"/>
                </a:solidFill>
                <a:latin typeface="Arial"/>
                <a:ea typeface="Arial"/>
                <a:cs typeface="Arial"/>
                <a:sym typeface="Arial"/>
              </a:rPr>
              <a:t> </a:t>
            </a:r>
          </a:p>
        </p:txBody>
      </p:sp>
      <p:sp>
        <p:nvSpPr>
          <p:cNvPr id="72" name="Google Shape;72;p1"/>
          <p:cNvSpPr/>
          <p:nvPr/>
        </p:nvSpPr>
        <p:spPr>
          <a:xfrm>
            <a:off x="3206150" y="4310524"/>
            <a:ext cx="1498500" cy="810676"/>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15000"/>
              </a:lnSpc>
              <a:spcBef>
                <a:spcPts val="1200"/>
              </a:spcBef>
              <a:spcAft>
                <a:spcPts val="1200"/>
              </a:spcAft>
              <a:buClr>
                <a:schemeClr val="dk1"/>
              </a:buClr>
              <a:buSzPts val="1100"/>
              <a:buFont typeface="Arial"/>
              <a:buNone/>
            </a:pPr>
            <a:r>
              <a:rPr lang="en-GB" sz="900" b="0" i="0" u="none" strike="noStrike" cap="none" dirty="0">
                <a:solidFill>
                  <a:schemeClr val="dk1"/>
                </a:solidFill>
                <a:latin typeface="Arial"/>
                <a:ea typeface="Arial"/>
                <a:cs typeface="Arial"/>
                <a:sym typeface="Arial"/>
              </a:rPr>
              <a:t>All staff understand the concept, purpose and application of a restorative approach in school. </a:t>
            </a:r>
            <a:endParaRPr sz="900" b="0" i="0" u="none" strike="noStrike" cap="none" dirty="0">
              <a:solidFill>
                <a:schemeClr val="dk1"/>
              </a:solidFill>
              <a:latin typeface="Arial"/>
              <a:ea typeface="Arial"/>
              <a:cs typeface="Arial"/>
              <a:sym typeface="Arial"/>
            </a:endParaRPr>
          </a:p>
        </p:txBody>
      </p:sp>
      <p:sp>
        <p:nvSpPr>
          <p:cNvPr id="73" name="Google Shape;73;p1"/>
          <p:cNvSpPr/>
          <p:nvPr/>
        </p:nvSpPr>
        <p:spPr>
          <a:xfrm>
            <a:off x="6182275" y="4310523"/>
            <a:ext cx="1366500" cy="794102"/>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1200"/>
              </a:spcBef>
              <a:spcAft>
                <a:spcPts val="0"/>
              </a:spcAft>
              <a:buClr>
                <a:srgbClr val="000000"/>
              </a:buClr>
              <a:buSzPts val="900"/>
              <a:buFont typeface="Arial"/>
              <a:buNone/>
            </a:pPr>
            <a:endParaRPr sz="900" b="0" i="0" u="none" strike="noStrike" cap="none" dirty="0">
              <a:solidFill>
                <a:schemeClr val="dk1"/>
              </a:solidFill>
              <a:latin typeface="Arial"/>
              <a:ea typeface="Arial"/>
              <a:cs typeface="Arial"/>
              <a:sym typeface="Arial"/>
            </a:endParaRPr>
          </a:p>
          <a:p>
            <a:pPr marL="0" marR="0" lvl="0" indent="0" algn="l" rtl="0">
              <a:lnSpc>
                <a:spcPct val="100000"/>
              </a:lnSpc>
              <a:spcBef>
                <a:spcPts val="1200"/>
              </a:spcBef>
              <a:spcAft>
                <a:spcPts val="0"/>
              </a:spcAft>
              <a:buClr>
                <a:srgbClr val="000000"/>
              </a:buClr>
              <a:buSzPts val="900"/>
              <a:buFont typeface="Arial"/>
              <a:buNone/>
            </a:pPr>
            <a:endParaRPr sz="900" b="0" i="0" u="none" strike="noStrike" cap="none" dirty="0">
              <a:solidFill>
                <a:schemeClr val="dk1"/>
              </a:solidFill>
              <a:latin typeface="Arial"/>
              <a:ea typeface="Arial"/>
              <a:cs typeface="Arial"/>
              <a:sym typeface="Arial"/>
            </a:endParaRPr>
          </a:p>
          <a:p>
            <a:pPr marL="0" marR="0" lvl="0" indent="0" algn="l" rtl="0">
              <a:lnSpc>
                <a:spcPct val="100000"/>
              </a:lnSpc>
              <a:spcBef>
                <a:spcPts val="1200"/>
              </a:spcBef>
              <a:spcAft>
                <a:spcPts val="0"/>
              </a:spcAft>
              <a:buClr>
                <a:srgbClr val="000000"/>
              </a:buClr>
              <a:buSzPts val="900"/>
              <a:buFont typeface="Arial"/>
              <a:buNone/>
            </a:pPr>
            <a:r>
              <a:rPr lang="en-GB" sz="800" b="0" i="0" u="none" strike="noStrike" cap="none" dirty="0">
                <a:solidFill>
                  <a:schemeClr val="dk1"/>
                </a:solidFill>
                <a:latin typeface="Arial"/>
                <a:ea typeface="Arial"/>
                <a:cs typeface="Arial"/>
                <a:sym typeface="Arial"/>
              </a:rPr>
              <a:t>Helping to strengthen parent/carers’ abilities to build resilience in their children and in themselves. Parent workshops </a:t>
            </a:r>
            <a:r>
              <a:rPr lang="en-GB" sz="800" b="0" i="0" u="none" strike="noStrike" cap="none" dirty="0" err="1">
                <a:solidFill>
                  <a:schemeClr val="dk1"/>
                </a:solidFill>
                <a:latin typeface="Arial"/>
                <a:ea typeface="Arial"/>
                <a:cs typeface="Arial"/>
                <a:sym typeface="Arial"/>
              </a:rPr>
              <a:t>e.g</a:t>
            </a:r>
            <a:r>
              <a:rPr lang="en-GB" sz="800" b="0" i="0" u="none" strike="noStrike" cap="none" dirty="0">
                <a:solidFill>
                  <a:schemeClr val="dk1"/>
                </a:solidFill>
                <a:latin typeface="Arial"/>
                <a:ea typeface="Arial"/>
                <a:cs typeface="Arial"/>
                <a:sym typeface="Arial"/>
              </a:rPr>
              <a:t> Sleep. </a:t>
            </a:r>
            <a:endParaRPr sz="800" b="0" i="0" u="none" strike="noStrike" cap="none" dirty="0">
              <a:solidFill>
                <a:schemeClr val="dk1"/>
              </a:solidFill>
              <a:latin typeface="Arial"/>
              <a:ea typeface="Arial"/>
              <a:cs typeface="Arial"/>
              <a:sym typeface="Arial"/>
            </a:endParaRPr>
          </a:p>
          <a:p>
            <a:pPr marL="0" marR="0" lvl="0" indent="0" algn="l" rtl="0">
              <a:lnSpc>
                <a:spcPct val="100000"/>
              </a:lnSpc>
              <a:spcBef>
                <a:spcPts val="1200"/>
              </a:spcBef>
              <a:spcAft>
                <a:spcPts val="0"/>
              </a:spcAft>
              <a:buClr>
                <a:schemeClr val="dk1"/>
              </a:buClr>
              <a:buSzPts val="1100"/>
              <a:buFont typeface="Arial"/>
              <a:buNone/>
            </a:pPr>
            <a:endParaRPr sz="900" b="0" i="0" u="none" strike="noStrike" cap="none" dirty="0">
              <a:solidFill>
                <a:schemeClr val="dk1"/>
              </a:solidFill>
              <a:latin typeface="Arial"/>
              <a:ea typeface="Arial"/>
              <a:cs typeface="Arial"/>
              <a:sym typeface="Arial"/>
            </a:endParaRPr>
          </a:p>
          <a:p>
            <a:pPr marL="0" marR="0" lvl="0" indent="0" algn="l" rtl="0">
              <a:lnSpc>
                <a:spcPct val="115000"/>
              </a:lnSpc>
              <a:spcBef>
                <a:spcPts val="1200"/>
              </a:spcBef>
              <a:spcAft>
                <a:spcPts val="1200"/>
              </a:spcAft>
              <a:buClr>
                <a:schemeClr val="dk1"/>
              </a:buClr>
              <a:buSzPts val="1100"/>
              <a:buFont typeface="Arial"/>
              <a:buNone/>
            </a:pPr>
            <a:r>
              <a:rPr lang="en-GB" sz="1100" b="0" i="0" u="none" strike="noStrike" cap="none" dirty="0">
                <a:solidFill>
                  <a:schemeClr val="dk1"/>
                </a:solidFill>
                <a:latin typeface="Arial"/>
                <a:ea typeface="Arial"/>
                <a:cs typeface="Arial"/>
                <a:sym typeface="Arial"/>
              </a:rPr>
              <a:t> </a:t>
            </a:r>
            <a:endParaRPr sz="1100" b="0" i="0" u="none" strike="noStrike" cap="none" dirty="0">
              <a:solidFill>
                <a:schemeClr val="dk1"/>
              </a:solidFill>
              <a:latin typeface="Arial"/>
              <a:ea typeface="Arial"/>
              <a:cs typeface="Arial"/>
              <a:sym typeface="Arial"/>
            </a:endParaRPr>
          </a:p>
        </p:txBody>
      </p:sp>
      <p:sp>
        <p:nvSpPr>
          <p:cNvPr id="74" name="Google Shape;74;p1"/>
          <p:cNvSpPr/>
          <p:nvPr/>
        </p:nvSpPr>
        <p:spPr>
          <a:xfrm>
            <a:off x="7632675" y="4310523"/>
            <a:ext cx="1440600" cy="794102"/>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l" rtl="0">
              <a:lnSpc>
                <a:spcPct val="100000"/>
              </a:lnSpc>
              <a:spcBef>
                <a:spcPts val="1200"/>
              </a:spcBef>
              <a:spcAft>
                <a:spcPts val="0"/>
              </a:spcAft>
              <a:buClr>
                <a:schemeClr val="dk1"/>
              </a:buClr>
              <a:buSzPts val="1100"/>
              <a:buFont typeface="Arial"/>
              <a:buNone/>
            </a:pPr>
            <a:endParaRPr sz="900" b="0" i="0" u="none" strike="noStrike" cap="none" dirty="0">
              <a:solidFill>
                <a:schemeClr val="dk1"/>
              </a:solidFill>
              <a:latin typeface="Arial"/>
              <a:ea typeface="Arial"/>
              <a:cs typeface="Arial"/>
              <a:sym typeface="Arial"/>
            </a:endParaRPr>
          </a:p>
          <a:p>
            <a:pPr marL="0" marR="0" lvl="0" indent="0" algn="l" rtl="0">
              <a:lnSpc>
                <a:spcPct val="100000"/>
              </a:lnSpc>
              <a:spcBef>
                <a:spcPts val="1200"/>
              </a:spcBef>
              <a:spcAft>
                <a:spcPts val="0"/>
              </a:spcAft>
              <a:buClr>
                <a:schemeClr val="dk1"/>
              </a:buClr>
              <a:buSzPts val="1100"/>
              <a:buFont typeface="Arial"/>
              <a:buNone/>
            </a:pPr>
            <a:r>
              <a:rPr lang="en-GB" sz="900" b="0" i="0" u="none" strike="noStrike" cap="none" dirty="0">
                <a:solidFill>
                  <a:schemeClr val="dk1"/>
                </a:solidFill>
                <a:latin typeface="Arial"/>
                <a:ea typeface="Arial"/>
                <a:cs typeface="Arial"/>
                <a:sym typeface="Arial"/>
              </a:rPr>
              <a:t>All staff have access to supervision with a qualified psychotherapist. Training meets the needs of the children e.g. ELSA. </a:t>
            </a:r>
          </a:p>
          <a:p>
            <a:pPr marL="0" marR="0" lvl="0" indent="0" algn="l" rtl="0">
              <a:lnSpc>
                <a:spcPct val="115000"/>
              </a:lnSpc>
              <a:spcBef>
                <a:spcPts val="1200"/>
              </a:spcBef>
              <a:spcAft>
                <a:spcPts val="1200"/>
              </a:spcAft>
              <a:buClr>
                <a:schemeClr val="dk1"/>
              </a:buClr>
              <a:buSzPts val="1100"/>
              <a:buFont typeface="Arial"/>
              <a:buNone/>
            </a:pPr>
            <a:r>
              <a:rPr lang="en-GB" sz="1100" b="0" i="0" u="none" strike="noStrike" cap="none" dirty="0">
                <a:solidFill>
                  <a:schemeClr val="dk1"/>
                </a:solidFill>
                <a:latin typeface="Arial"/>
                <a:ea typeface="Arial"/>
                <a:cs typeface="Arial"/>
                <a:sym typeface="Arial"/>
              </a:rPr>
              <a:t> </a:t>
            </a:r>
          </a:p>
        </p:txBody>
      </p:sp>
      <p:sp>
        <p:nvSpPr>
          <p:cNvPr id="75" name="Google Shape;75;p1"/>
          <p:cNvSpPr/>
          <p:nvPr/>
        </p:nvSpPr>
        <p:spPr>
          <a:xfrm>
            <a:off x="4731850" y="4310523"/>
            <a:ext cx="1366500" cy="794101"/>
          </a:xfrm>
          <a:prstGeom prst="roundRect">
            <a:avLst>
              <a:gd name="adj" fmla="val 16667"/>
            </a:avLst>
          </a:prstGeom>
          <a:solidFill>
            <a:schemeClr val="lt2"/>
          </a:solidFill>
          <a:ln w="9525" cap="flat" cmpd="sng">
            <a:solidFill>
              <a:schemeClr val="dk2"/>
            </a:solidFill>
            <a:prstDash val="solid"/>
            <a:round/>
            <a:headEnd type="none" w="sm" len="sm"/>
            <a:tailEnd type="none" w="sm" len="sm"/>
          </a:ln>
        </p:spPr>
        <p:txBody>
          <a:bodyPr spcFirstLastPara="1" wrap="square" lIns="18000" tIns="18000" rIns="18000" bIns="18000" anchor="ctr" anchorCtr="0">
            <a:noAutofit/>
          </a:bodyPr>
          <a:lstStyle/>
          <a:p>
            <a:pPr marL="0" marR="0" lvl="0" indent="0" algn="ctr" rtl="0">
              <a:lnSpc>
                <a:spcPct val="100000"/>
              </a:lnSpc>
              <a:spcBef>
                <a:spcPts val="1200"/>
              </a:spcBef>
              <a:spcAft>
                <a:spcPts val="0"/>
              </a:spcAft>
              <a:buClr>
                <a:srgbClr val="000000"/>
              </a:buClr>
              <a:buSzPts val="900"/>
              <a:buFont typeface="Arial"/>
              <a:buNone/>
            </a:pPr>
            <a:endParaRPr sz="900" b="0" i="0" u="none" strike="noStrike" cap="none" dirty="0">
              <a:solidFill>
                <a:schemeClr val="dk1"/>
              </a:solidFill>
              <a:latin typeface="Arial"/>
              <a:ea typeface="Arial"/>
              <a:cs typeface="Arial"/>
              <a:sym typeface="Arial"/>
            </a:endParaRPr>
          </a:p>
          <a:p>
            <a:pPr marL="0" marR="0" lvl="0" indent="0" algn="ctr" rtl="0">
              <a:lnSpc>
                <a:spcPct val="100000"/>
              </a:lnSpc>
              <a:spcBef>
                <a:spcPts val="1200"/>
              </a:spcBef>
              <a:spcAft>
                <a:spcPts val="0"/>
              </a:spcAft>
              <a:buClr>
                <a:srgbClr val="000000"/>
              </a:buClr>
              <a:buSzPts val="900"/>
              <a:buFont typeface="Arial"/>
              <a:buNone/>
            </a:pPr>
            <a:endParaRPr sz="900" b="0" i="0" u="none" strike="noStrike" cap="none" dirty="0">
              <a:solidFill>
                <a:schemeClr val="dk1"/>
              </a:solidFill>
              <a:latin typeface="Arial"/>
              <a:ea typeface="Arial"/>
              <a:cs typeface="Arial"/>
              <a:sym typeface="Arial"/>
            </a:endParaRPr>
          </a:p>
          <a:p>
            <a:pPr marL="0" marR="0" lvl="0" indent="0" algn="ctr" rtl="0">
              <a:lnSpc>
                <a:spcPct val="100000"/>
              </a:lnSpc>
              <a:spcBef>
                <a:spcPts val="1200"/>
              </a:spcBef>
              <a:spcAft>
                <a:spcPts val="0"/>
              </a:spcAft>
              <a:buClr>
                <a:srgbClr val="000000"/>
              </a:buClr>
              <a:buSzPts val="900"/>
              <a:buFont typeface="Arial"/>
              <a:buNone/>
            </a:pPr>
            <a:r>
              <a:rPr lang="en-GB" sz="800" dirty="0">
                <a:solidFill>
                  <a:schemeClr val="dk1"/>
                </a:solidFill>
              </a:rPr>
              <a:t>All staff learn and create strategies and interventions to practically meet the sensory needs of specific children in the classroom. </a:t>
            </a:r>
            <a:endParaRPr sz="800" b="0" i="0" u="none" strike="noStrike" cap="none" dirty="0">
              <a:solidFill>
                <a:schemeClr val="dk1"/>
              </a:solidFill>
              <a:latin typeface="Arial"/>
              <a:ea typeface="Arial"/>
              <a:cs typeface="Arial"/>
              <a:sym typeface="Arial"/>
            </a:endParaRPr>
          </a:p>
          <a:p>
            <a:pPr marL="0" marR="0" lvl="0" indent="0" algn="ctr" rtl="0">
              <a:lnSpc>
                <a:spcPct val="100000"/>
              </a:lnSpc>
              <a:spcBef>
                <a:spcPts val="1200"/>
              </a:spcBef>
              <a:spcAft>
                <a:spcPts val="0"/>
              </a:spcAft>
              <a:buClr>
                <a:schemeClr val="dk1"/>
              </a:buClr>
              <a:buSzPts val="1100"/>
              <a:buFont typeface="Arial"/>
              <a:buNone/>
            </a:pPr>
            <a:endParaRPr sz="900" b="0" i="0" u="none" strike="noStrike" cap="none" dirty="0">
              <a:solidFill>
                <a:schemeClr val="dk1"/>
              </a:solidFill>
              <a:latin typeface="Arial"/>
              <a:ea typeface="Arial"/>
              <a:cs typeface="Arial"/>
              <a:sym typeface="Arial"/>
            </a:endParaRPr>
          </a:p>
          <a:p>
            <a:pPr marL="0" marR="0" lvl="0" indent="0" algn="l" rtl="0">
              <a:lnSpc>
                <a:spcPct val="115000"/>
              </a:lnSpc>
              <a:spcBef>
                <a:spcPts val="1200"/>
              </a:spcBef>
              <a:spcAft>
                <a:spcPts val="1200"/>
              </a:spcAft>
              <a:buClr>
                <a:schemeClr val="dk1"/>
              </a:buClr>
              <a:buSzPts val="1100"/>
              <a:buFont typeface="Arial"/>
              <a:buNone/>
            </a:pPr>
            <a:r>
              <a:rPr lang="en-GB" sz="1100" b="0" i="0" u="none" strike="noStrike" cap="none" dirty="0">
                <a:solidFill>
                  <a:schemeClr val="dk1"/>
                </a:solidFill>
                <a:latin typeface="Arial"/>
                <a:ea typeface="Arial"/>
                <a:cs typeface="Arial"/>
                <a:sym typeface="Arial"/>
              </a:rPr>
              <a:t> </a:t>
            </a:r>
            <a:endParaRPr sz="1100" b="0" i="0" u="none" strike="noStrike" cap="none" dirty="0">
              <a:solidFill>
                <a:schemeClr val="dk1"/>
              </a:solidFill>
              <a:latin typeface="Arial"/>
              <a:ea typeface="Arial"/>
              <a:cs typeface="Arial"/>
              <a:sym typeface="Arial"/>
            </a:endParaRPr>
          </a:p>
        </p:txBody>
      </p:sp>
      <p:sp>
        <p:nvSpPr>
          <p:cNvPr id="76" name="Google Shape;76;p1"/>
          <p:cNvSpPr txBox="1"/>
          <p:nvPr/>
        </p:nvSpPr>
        <p:spPr>
          <a:xfrm>
            <a:off x="91500" y="3995400"/>
            <a:ext cx="3261300" cy="400200"/>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rgbClr val="000000"/>
              </a:buClr>
              <a:buSzPts val="1400"/>
              <a:buFont typeface="Arial"/>
              <a:buNone/>
            </a:pPr>
            <a:r>
              <a:rPr lang="en-GB" sz="1400" b="1" i="0" u="none" strike="noStrike" cap="none">
                <a:solidFill>
                  <a:srgbClr val="000000"/>
                </a:solidFill>
                <a:latin typeface="Arial"/>
                <a:ea typeface="Arial"/>
                <a:cs typeface="Arial"/>
                <a:sym typeface="Arial"/>
              </a:rPr>
              <a:t>Impact</a:t>
            </a:r>
            <a:endParaRPr sz="1400" b="1" i="0" u="none" strike="noStrike" cap="none">
              <a:solidFill>
                <a:srgbClr val="000000"/>
              </a:solidFill>
              <a:latin typeface="Arial"/>
              <a:ea typeface="Arial"/>
              <a:cs typeface="Arial"/>
              <a:sym typeface="Arial"/>
            </a:endParaRPr>
          </a:p>
        </p:txBody>
      </p:sp>
      <p:pic>
        <p:nvPicPr>
          <p:cNvPr id="1026" name="Picture 201" descr="TRJS Owl round logo">
            <a:extLst>
              <a:ext uri="{FF2B5EF4-FFF2-40B4-BE49-F238E27FC236}">
                <a16:creationId xmlns:a16="http://schemas.microsoft.com/office/drawing/2014/main" id="{F3374C94-A495-78A8-B869-2BECA3C6E14C}"/>
              </a:ext>
            </a:extLst>
          </p:cNvPr>
          <p:cNvPicPr>
            <a:picLocks noChangeAspect="1" noChangeArrowheads="1"/>
          </p:cNvPicPr>
          <p:nvPr/>
        </p:nvPicPr>
        <p:blipFill>
          <a:blip r:embed="rId3">
            <a:extLst>
              <a:ext uri="{28A0092B-C50C-407E-A947-70E740481C1C}">
                <a14:useLocalDpi xmlns:a14="http://schemas.microsoft.com/office/drawing/2010/main" val="0"/>
              </a:ext>
            </a:extLst>
          </a:blip>
          <a:srcRect l="6204" t="9824" r="7846" b="6589"/>
          <a:stretch>
            <a:fillRect/>
          </a:stretch>
        </p:blipFill>
        <p:spPr bwMode="auto">
          <a:xfrm>
            <a:off x="8107838" y="69417"/>
            <a:ext cx="750887" cy="7556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638FEC3137222C478AA9995A61C6C42D" ma:contentTypeVersion="15" ma:contentTypeDescription="Create a new document." ma:contentTypeScope="" ma:versionID="cc22a440e6b44493ad870bd6943e0613">
  <xsd:schema xmlns:xsd="http://www.w3.org/2001/XMLSchema" xmlns:xs="http://www.w3.org/2001/XMLSchema" xmlns:p="http://schemas.microsoft.com/office/2006/metadata/properties" xmlns:ns2="7306e3d0-0ae3-4289-81b3-f719923149d7" xmlns:ns3="29bdefce-0881-4b2d-911f-03fd1c1c6f5c" targetNamespace="http://schemas.microsoft.com/office/2006/metadata/properties" ma:root="true" ma:fieldsID="5d5c16ca7fed74b6b86f0cec09a2b1d4" ns2:_="" ns3:_="">
    <xsd:import namespace="7306e3d0-0ae3-4289-81b3-f719923149d7"/>
    <xsd:import namespace="29bdefce-0881-4b2d-911f-03fd1c1c6f5c"/>
    <xsd:element name="properties">
      <xsd:complexType>
        <xsd:sequence>
          <xsd:element name="documentManagement">
            <xsd:complexType>
              <xsd:all>
                <xsd:element ref="ns2:_dlc_DocId" minOccurs="0"/>
                <xsd:element ref="ns2:_dlc_DocIdUrl" minOccurs="0"/>
                <xsd:element ref="ns2:_dlc_DocIdPersistId" minOccurs="0"/>
                <xsd:element ref="ns3:MediaServiceMetadata" minOccurs="0"/>
                <xsd:element ref="ns3:MediaServiceFastMetadata" minOccurs="0"/>
                <xsd:element ref="ns3:MediaServiceSearchProperties" minOccurs="0"/>
                <xsd:element ref="ns3:MediaServiceObjectDetectorVersions" minOccurs="0"/>
                <xsd:element ref="ns3:MediaServiceDateTaken" minOccurs="0"/>
                <xsd:element ref="ns3:MediaLengthInSeconds" minOccurs="0"/>
                <xsd:element ref="ns3:lcf76f155ced4ddcb4097134ff3c332f" minOccurs="0"/>
                <xsd:element ref="ns2:TaxCatchAll" minOccurs="0"/>
                <xsd:element ref="ns3:MediaServiceOCR" minOccurs="0"/>
                <xsd:element ref="ns3:MediaServiceGenerationTime" minOccurs="0"/>
                <xsd:element ref="ns3:MediaServiceEventHashCode" minOccurs="0"/>
                <xsd:element ref="ns3:MediaServiceLocation" minOccurs="0"/>
                <xsd:element ref="ns2:SharedWithUsers" minOccurs="0"/>
                <xsd:element ref="ns2: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306e3d0-0ae3-4289-81b3-f719923149d7"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dexed="true"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TaxCatchAll" ma:index="19" nillable="true" ma:displayName="Taxonomy Catch All Column" ma:hidden="true" ma:list="{15098700-c3b5-414f-b784-23b64f95f027}" ma:internalName="TaxCatchAll" ma:showField="CatchAllData" ma:web="7306e3d0-0ae3-4289-81b3-f719923149d7">
      <xsd:complexType>
        <xsd:complexContent>
          <xsd:extension base="dms:MultiChoiceLookup">
            <xsd:sequence>
              <xsd:element name="Value" type="dms:Lookup" maxOccurs="unbounded" minOccurs="0" nillable="true"/>
            </xsd:sequence>
          </xsd:extension>
        </xsd:complexContent>
      </xsd:complexType>
    </xsd:element>
    <xsd:element name="SharedWithUsers" ma:index="2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5"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29bdefce-0881-4b2d-911f-03fd1c1c6f5c" elementFormDefault="qualified">
    <xsd:import namespace="http://schemas.microsoft.com/office/2006/documentManagement/types"/>
    <xsd:import namespace="http://schemas.microsoft.com/office/infopath/2007/PartnerControls"/>
    <xsd:element name="MediaServiceMetadata" ma:index="11" nillable="true" ma:displayName="MediaServiceMetadata" ma:hidden="true" ma:internalName="MediaServiceMetadata" ma:readOnly="true">
      <xsd:simpleType>
        <xsd:restriction base="dms:Note"/>
      </xsd:simpleType>
    </xsd:element>
    <xsd:element name="MediaServiceFastMetadata" ma:index="12" nillable="true" ma:displayName="MediaServiceFastMetadata" ma:hidden="true" ma:internalName="MediaServiceFastMetadata" ma:readOnly="true">
      <xsd:simpleType>
        <xsd:restriction base="dms:Note"/>
      </xsd:simpleType>
    </xsd:element>
    <xsd:element name="MediaServiceSearchProperties" ma:index="13" nillable="true" ma:displayName="MediaServiceSearchProperties" ma:hidden="true" ma:internalName="MediaServiceSearchProperties" ma:readOnly="true">
      <xsd:simpleType>
        <xsd:restriction base="dms:Note"/>
      </xsd:simpleType>
    </xsd:element>
    <xsd:element name="MediaServiceObjectDetectorVersions" ma:index="14" nillable="true" ma:displayName="MediaServiceObjectDetectorVersions" ma:hidden="true" ma:indexed="true" ma:internalName="MediaServiceObjectDetectorVersions" ma:readOnly="true">
      <xsd:simpleType>
        <xsd:restriction base="dms:Text"/>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MediaLengthInSeconds" ma:index="16" nillable="true" ma:displayName="MediaLengthInSeconds" ma:hidden="true" ma:internalName="MediaLengthInSeconds" ma:readOnly="true">
      <xsd:simpleType>
        <xsd:restriction base="dms:Unknown"/>
      </xsd:simpleType>
    </xsd:element>
    <xsd:element name="lcf76f155ced4ddcb4097134ff3c332f" ma:index="18" nillable="true" ma:taxonomy="true" ma:internalName="lcf76f155ced4ddcb4097134ff3c332f" ma:taxonomyFieldName="MediaServiceImageTags" ma:displayName="Image Tags" ma:readOnly="false" ma:fieldId="{5cf76f15-5ced-4ddc-b409-7134ff3c332f}" ma:taxonomyMulti="true" ma:sspId="77af1cca-0ddc-42ad-a048-12a774fb3c0e" ma:termSetId="09814cd3-568e-fe90-9814-8d621ff8fb84" ma:anchorId="fba54fb3-c3e1-fe81-a776-ca4b69148c4d" ma:open="true" ma:isKeyword="false">
      <xsd:complexType>
        <xsd:sequence>
          <xsd:element ref="pc:Terms" minOccurs="0" maxOccurs="1"/>
        </xsd:sequence>
      </xsd:complexType>
    </xsd:element>
    <xsd:element name="MediaServiceOCR" ma:index="20" nillable="true" ma:displayName="Extracted Text" ma:internalName="MediaServiceOCR" ma:readOnly="true">
      <xsd:simpleType>
        <xsd:restriction base="dms:Note">
          <xsd:maxLength value="255"/>
        </xsd:restriction>
      </xsd:simpleType>
    </xsd:element>
    <xsd:element name="MediaServiceGenerationTime" ma:index="21" nillable="true" ma:displayName="MediaServiceGenerationTime" ma:hidden="true" ma:internalName="MediaServiceGenerationTime" ma:readOnly="true">
      <xsd:simpleType>
        <xsd:restriction base="dms:Text"/>
      </xsd:simpleType>
    </xsd:element>
    <xsd:element name="MediaServiceEventHashCode" ma:index="22" nillable="true" ma:displayName="MediaServiceEventHashCode" ma:hidden="true" ma:internalName="MediaServiceEventHashCode" ma:readOnly="true">
      <xsd:simpleType>
        <xsd:restriction base="dms:Text"/>
      </xsd:simpleType>
    </xsd:element>
    <xsd:element name="MediaServiceLocation" ma:index="23" nillable="true" ma:displayName="Location" ma:indexed="true" ma:internalName="MediaServiceLocation" ma:readOnly="true">
      <xsd:simpleType>
        <xsd:restriction base="dms:Text"/>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_dlc_DocId xmlns="7306e3d0-0ae3-4289-81b3-f719923149d7">6KK6NY3JTKCC-849450956-331241</_dlc_DocId>
    <_dlc_DocIdUrl xmlns="7306e3d0-0ae3-4289-81b3-f719923149d7">
      <Url>https://8602326.sharepoint.com/sites/TRJTeachingSharedDrive/_layouts/15/DocIdRedir.aspx?ID=6KK6NY3JTKCC-849450956-331241</Url>
      <Description>6KK6NY3JTKCC-849450956-331241</Description>
    </_dlc_DocIdUrl>
    <TaxCatchAll xmlns="7306e3d0-0ae3-4289-81b3-f719923149d7" xsi:nil="true"/>
    <lcf76f155ced4ddcb4097134ff3c332f xmlns="29bdefce-0881-4b2d-911f-03fd1c1c6f5c">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B4928A4-7A74-4E69-A628-B2FBE73558B7}">
  <ds:schemaRefs>
    <ds:schemaRef ds:uri="http://schemas.microsoft.com/sharepoint/events"/>
  </ds:schemaRefs>
</ds:datastoreItem>
</file>

<file path=customXml/itemProps2.xml><?xml version="1.0" encoding="utf-8"?>
<ds:datastoreItem xmlns:ds="http://schemas.openxmlformats.org/officeDocument/2006/customXml" ds:itemID="{CB5221BD-E240-455D-81B4-CCABD159812A}">
  <ds:schemaRefs>
    <ds:schemaRef ds:uri="http://schemas.microsoft.com/sharepoint/v3/contenttype/forms"/>
  </ds:schemaRefs>
</ds:datastoreItem>
</file>

<file path=customXml/itemProps3.xml><?xml version="1.0" encoding="utf-8"?>
<ds:datastoreItem xmlns:ds="http://schemas.openxmlformats.org/officeDocument/2006/customXml" ds:itemID="{5B9B1342-069C-40C4-AE5C-4EA9711956E3}">
  <ds:schemaRefs>
    <ds:schemaRef ds:uri="29bdefce-0881-4b2d-911f-03fd1c1c6f5c"/>
    <ds:schemaRef ds:uri="7306e3d0-0ae3-4289-81b3-f719923149d7"/>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4.xml><?xml version="1.0" encoding="utf-8"?>
<ds:datastoreItem xmlns:ds="http://schemas.openxmlformats.org/officeDocument/2006/customXml" ds:itemID="{32C53480-CEF3-49F8-9250-A7308D2C10A1}">
  <ds:schemaRefs>
    <ds:schemaRef ds:uri="http://purl.org/dc/dcmitype/"/>
    <ds:schemaRef ds:uri="http://schemas.microsoft.com/office/2006/documentManagement/types"/>
    <ds:schemaRef ds:uri="http://schemas.microsoft.com/office/2006/metadata/properties"/>
    <ds:schemaRef ds:uri="http://purl.org/dc/terms/"/>
    <ds:schemaRef ds:uri="http://purl.org/dc/elements/1.1/"/>
    <ds:schemaRef ds:uri="http://schemas.microsoft.com/office/infopath/2007/PartnerControls"/>
    <ds:schemaRef ds:uri="http://www.w3.org/XML/1998/namespace"/>
    <ds:schemaRef ds:uri="http://schemas.openxmlformats.org/package/2006/metadata/core-properties"/>
    <ds:schemaRef ds:uri="29bdefce-0881-4b2d-911f-03fd1c1c6f5c"/>
    <ds:schemaRef ds:uri="7306e3d0-0ae3-4289-81b3-f719923149d7"/>
  </ds:schemaRefs>
</ds:datastoreItem>
</file>

<file path=docProps/app.xml><?xml version="1.0" encoding="utf-8"?>
<Properties xmlns="http://schemas.openxmlformats.org/officeDocument/2006/extended-properties" xmlns:vt="http://schemas.openxmlformats.org/officeDocument/2006/docPropsVTypes">
  <TotalTime>38</TotalTime>
  <Words>510</Words>
  <Application>Microsoft Office PowerPoint</Application>
  <PresentationFormat>On-screen Show (16:9)</PresentationFormat>
  <Paragraphs>36</Paragraphs>
  <Slides>1</Slides>
  <Notes>1</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vt:i4>
      </vt:variant>
    </vt:vector>
  </HeadingPairs>
  <TitlesOfParts>
    <vt:vector size="4" baseType="lpstr">
      <vt:lpstr>Arial</vt:lpstr>
      <vt:lpstr>Calibri</vt:lpstr>
      <vt:lpstr>Simple Light</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Mr J Emery</dc:creator>
  <cp:lastModifiedBy>Mrs S Kerr-Delworth</cp:lastModifiedBy>
  <cp:revision>2</cp:revision>
  <dcterms:modified xsi:type="dcterms:W3CDTF">2023-11-23T16:01:21Z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0x010100638FEC3137222C478AA9995A61C6C42D</vt:lpwstr>
  </property>
  <property fmtid="{D5CDD505-2E9C-101B-9397-08002B2CF9AE}" pid="3" name="MediaServiceImageTags">
    <vt:lpwstr/>
  </property>
  <property fmtid="{D5CDD505-2E9C-101B-9397-08002B2CF9AE}" pid="4" name="_dlc_DocIdItemGuid">
    <vt:lpwstr>daed302a-b543-4119-91d4-d082c17b097c</vt:lpwstr>
  </property>
</Properties>
</file>