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5"/>
  </p:sldMasterIdLst>
  <p:notesMasterIdLst>
    <p:notesMasterId r:id="rId7"/>
  </p:notesMasterIdLst>
  <p:sldIdLst>
    <p:sldId id="256" r:id="rId6"/>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8" roundtripDataSignature="AMtx7miDGsYzomDk1tXJJU6b0I8vxQpfzw=="/>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030F0"/>
    <a:srgbClr val="F89EF8"/>
    <a:srgbClr val="F791F7"/>
    <a:srgbClr val="F133F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7416861-73D1-4CF9-8D1A-1A4424EC68EA}" v="8" dt="2023-11-28T15:48:48.28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91" d="100"/>
          <a:sy n="91" d="100"/>
        </p:scale>
        <p:origin x="560" y="-400"/>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customschemas.google.com/relationships/presentationmetadata" Target="metadata"/><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1.xml"/><Relationship Id="rId10"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 Hurdman" userId="b2470804-a214-4a59-a2ff-693802216a94" providerId="ADAL" clId="{B7416861-73D1-4CF9-8D1A-1A4424EC68EA}"/>
    <pc:docChg chg="undo custSel modSld">
      <pc:chgData name="S Hurdman" userId="b2470804-a214-4a59-a2ff-693802216a94" providerId="ADAL" clId="{B7416861-73D1-4CF9-8D1A-1A4424EC68EA}" dt="2023-11-28T16:48:53.467" v="3340" actId="20577"/>
      <pc:docMkLst>
        <pc:docMk/>
      </pc:docMkLst>
      <pc:sldChg chg="addSp delSp modSp mod">
        <pc:chgData name="S Hurdman" userId="b2470804-a214-4a59-a2ff-693802216a94" providerId="ADAL" clId="{B7416861-73D1-4CF9-8D1A-1A4424EC68EA}" dt="2023-11-28T16:48:53.467" v="3340" actId="20577"/>
        <pc:sldMkLst>
          <pc:docMk/>
          <pc:sldMk cId="0" sldId="256"/>
        </pc:sldMkLst>
        <pc:spChg chg="mod">
          <ac:chgData name="S Hurdman" userId="b2470804-a214-4a59-a2ff-693802216a94" providerId="ADAL" clId="{B7416861-73D1-4CF9-8D1A-1A4424EC68EA}" dt="2023-11-06T11:31:57.759" v="387"/>
          <ac:spMkLst>
            <pc:docMk/>
            <pc:sldMk cId="0" sldId="256"/>
            <ac:spMk id="54" creationId="{00000000-0000-0000-0000-000000000000}"/>
          </ac:spMkLst>
        </pc:spChg>
        <pc:spChg chg="mod">
          <ac:chgData name="S Hurdman" userId="b2470804-a214-4a59-a2ff-693802216a94" providerId="ADAL" clId="{B7416861-73D1-4CF9-8D1A-1A4424EC68EA}" dt="2023-11-28T16:32:14.717" v="3334" actId="20577"/>
          <ac:spMkLst>
            <pc:docMk/>
            <pc:sldMk cId="0" sldId="256"/>
            <ac:spMk id="55" creationId="{00000000-0000-0000-0000-000000000000}"/>
          </ac:spMkLst>
        </pc:spChg>
        <pc:spChg chg="mod">
          <ac:chgData name="S Hurdman" userId="b2470804-a214-4a59-a2ff-693802216a94" providerId="ADAL" clId="{B7416861-73D1-4CF9-8D1A-1A4424EC68EA}" dt="2023-11-06T13:37:25.451" v="3301" actId="20577"/>
          <ac:spMkLst>
            <pc:docMk/>
            <pc:sldMk cId="0" sldId="256"/>
            <ac:spMk id="56" creationId="{00000000-0000-0000-0000-000000000000}"/>
          </ac:spMkLst>
        </pc:spChg>
        <pc:spChg chg="mod">
          <ac:chgData name="S Hurdman" userId="b2470804-a214-4a59-a2ff-693802216a94" providerId="ADAL" clId="{B7416861-73D1-4CF9-8D1A-1A4424EC68EA}" dt="2023-11-28T16:04:08.074" v="3302" actId="14100"/>
          <ac:spMkLst>
            <pc:docMk/>
            <pc:sldMk cId="0" sldId="256"/>
            <ac:spMk id="57" creationId="{00000000-0000-0000-0000-000000000000}"/>
          </ac:spMkLst>
        </pc:spChg>
        <pc:spChg chg="mod">
          <ac:chgData name="S Hurdman" userId="b2470804-a214-4a59-a2ff-693802216a94" providerId="ADAL" clId="{B7416861-73D1-4CF9-8D1A-1A4424EC68EA}" dt="2023-11-06T11:30:34.284" v="321" actId="5793"/>
          <ac:spMkLst>
            <pc:docMk/>
            <pc:sldMk cId="0" sldId="256"/>
            <ac:spMk id="58" creationId="{00000000-0000-0000-0000-000000000000}"/>
          </ac:spMkLst>
        </pc:spChg>
        <pc:spChg chg="mod">
          <ac:chgData name="S Hurdman" userId="b2470804-a214-4a59-a2ff-693802216a94" providerId="ADAL" clId="{B7416861-73D1-4CF9-8D1A-1A4424EC68EA}" dt="2023-11-06T10:45:14.240" v="41" actId="20577"/>
          <ac:spMkLst>
            <pc:docMk/>
            <pc:sldMk cId="0" sldId="256"/>
            <ac:spMk id="59" creationId="{00000000-0000-0000-0000-000000000000}"/>
          </ac:spMkLst>
        </pc:spChg>
        <pc:spChg chg="mod">
          <ac:chgData name="S Hurdman" userId="b2470804-a214-4a59-a2ff-693802216a94" providerId="ADAL" clId="{B7416861-73D1-4CF9-8D1A-1A4424EC68EA}" dt="2023-11-06T10:45:09.641" v="23" actId="20577"/>
          <ac:spMkLst>
            <pc:docMk/>
            <pc:sldMk cId="0" sldId="256"/>
            <ac:spMk id="60" creationId="{00000000-0000-0000-0000-000000000000}"/>
          </ac:spMkLst>
        </pc:spChg>
        <pc:spChg chg="add del mod">
          <ac:chgData name="S Hurdman" userId="b2470804-a214-4a59-a2ff-693802216a94" providerId="ADAL" clId="{B7416861-73D1-4CF9-8D1A-1A4424EC68EA}" dt="2023-11-06T11:35:13.791" v="530" actId="14100"/>
          <ac:spMkLst>
            <pc:docMk/>
            <pc:sldMk cId="0" sldId="256"/>
            <ac:spMk id="63" creationId="{00000000-0000-0000-0000-000000000000}"/>
          </ac:spMkLst>
        </pc:spChg>
        <pc:spChg chg="add del mod">
          <ac:chgData name="S Hurdman" userId="b2470804-a214-4a59-a2ff-693802216a94" providerId="ADAL" clId="{B7416861-73D1-4CF9-8D1A-1A4424EC68EA}" dt="2023-11-06T11:45:57.637" v="982" actId="20577"/>
          <ac:spMkLst>
            <pc:docMk/>
            <pc:sldMk cId="0" sldId="256"/>
            <ac:spMk id="67" creationId="{00000000-0000-0000-0000-000000000000}"/>
          </ac:spMkLst>
        </pc:spChg>
        <pc:spChg chg="mod">
          <ac:chgData name="S Hurdman" userId="b2470804-a214-4a59-a2ff-693802216a94" providerId="ADAL" clId="{B7416861-73D1-4CF9-8D1A-1A4424EC68EA}" dt="2023-11-06T13:03:06.520" v="3300" actId="20577"/>
          <ac:spMkLst>
            <pc:docMk/>
            <pc:sldMk cId="0" sldId="256"/>
            <ac:spMk id="68" creationId="{00000000-0000-0000-0000-000000000000}"/>
          </ac:spMkLst>
        </pc:spChg>
        <pc:spChg chg="mod">
          <ac:chgData name="S Hurdman" userId="b2470804-a214-4a59-a2ff-693802216a94" providerId="ADAL" clId="{B7416861-73D1-4CF9-8D1A-1A4424EC68EA}" dt="2023-11-06T12:57:49.122" v="2685" actId="20577"/>
          <ac:spMkLst>
            <pc:docMk/>
            <pc:sldMk cId="0" sldId="256"/>
            <ac:spMk id="69" creationId="{00000000-0000-0000-0000-000000000000}"/>
          </ac:spMkLst>
        </pc:spChg>
        <pc:spChg chg="mod">
          <ac:chgData name="S Hurdman" userId="b2470804-a214-4a59-a2ff-693802216a94" providerId="ADAL" clId="{B7416861-73D1-4CF9-8D1A-1A4424EC68EA}" dt="2023-11-06T11:55:18.854" v="1601" actId="20577"/>
          <ac:spMkLst>
            <pc:docMk/>
            <pc:sldMk cId="0" sldId="256"/>
            <ac:spMk id="70" creationId="{00000000-0000-0000-0000-000000000000}"/>
          </ac:spMkLst>
        </pc:spChg>
        <pc:spChg chg="add del mod">
          <ac:chgData name="S Hurdman" userId="b2470804-a214-4a59-a2ff-693802216a94" providerId="ADAL" clId="{B7416861-73D1-4CF9-8D1A-1A4424EC68EA}" dt="2023-11-06T11:54:47.573" v="1495" actId="20577"/>
          <ac:spMkLst>
            <pc:docMk/>
            <pc:sldMk cId="0" sldId="256"/>
            <ac:spMk id="71" creationId="{00000000-0000-0000-0000-000000000000}"/>
          </ac:spMkLst>
        </pc:spChg>
        <pc:spChg chg="mod">
          <ac:chgData name="S Hurdman" userId="b2470804-a214-4a59-a2ff-693802216a94" providerId="ADAL" clId="{B7416861-73D1-4CF9-8D1A-1A4424EC68EA}" dt="2023-11-06T11:53:36.793" v="1223" actId="5793"/>
          <ac:spMkLst>
            <pc:docMk/>
            <pc:sldMk cId="0" sldId="256"/>
            <ac:spMk id="72" creationId="{00000000-0000-0000-0000-000000000000}"/>
          </ac:spMkLst>
        </pc:spChg>
        <pc:spChg chg="mod">
          <ac:chgData name="S Hurdman" userId="b2470804-a214-4a59-a2ff-693802216a94" providerId="ADAL" clId="{B7416861-73D1-4CF9-8D1A-1A4424EC68EA}" dt="2023-11-06T11:56:08.651" v="1723" actId="404"/>
          <ac:spMkLst>
            <pc:docMk/>
            <pc:sldMk cId="0" sldId="256"/>
            <ac:spMk id="73" creationId="{00000000-0000-0000-0000-000000000000}"/>
          </ac:spMkLst>
        </pc:spChg>
        <pc:spChg chg="mod">
          <ac:chgData name="S Hurdman" userId="b2470804-a214-4a59-a2ff-693802216a94" providerId="ADAL" clId="{B7416861-73D1-4CF9-8D1A-1A4424EC68EA}" dt="2023-11-06T11:56:41.651" v="1829" actId="404"/>
          <ac:spMkLst>
            <pc:docMk/>
            <pc:sldMk cId="0" sldId="256"/>
            <ac:spMk id="74" creationId="{00000000-0000-0000-0000-000000000000}"/>
          </ac:spMkLst>
        </pc:spChg>
        <pc:spChg chg="mod">
          <ac:chgData name="S Hurdman" userId="b2470804-a214-4a59-a2ff-693802216a94" providerId="ADAL" clId="{B7416861-73D1-4CF9-8D1A-1A4424EC68EA}" dt="2023-11-28T16:48:53.467" v="3340" actId="20577"/>
          <ac:spMkLst>
            <pc:docMk/>
            <pc:sldMk cId="0" sldId="256"/>
            <ac:spMk id="75"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
        <p:cNvGrpSpPr/>
        <p:nvPr/>
      </p:nvGrpSpPr>
      <p:grpSpPr>
        <a:xfrm>
          <a:off x="0" y="0"/>
          <a:ext cx="0" cy="0"/>
          <a:chOff x="0" y="0"/>
          <a:chExt cx="0" cy="0"/>
        </a:xfrm>
      </p:grpSpPr>
      <p:sp>
        <p:nvSpPr>
          <p:cNvPr id="47" name="Google Shape;47;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 name="Google Shape;48;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3"/>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1" name="Google Shape;11;p3"/>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4"/>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5" name="Google Shape;15;p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6"/>
        <p:cNvGrpSpPr/>
        <p:nvPr/>
      </p:nvGrpSpPr>
      <p:grpSpPr>
        <a:xfrm>
          <a:off x="0" y="0"/>
          <a:ext cx="0" cy="0"/>
          <a:chOff x="0" y="0"/>
          <a:chExt cx="0" cy="0"/>
        </a:xfrm>
      </p:grpSpPr>
      <p:sp>
        <p:nvSpPr>
          <p:cNvPr id="17" name="Google Shape;17;p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8" name="Google Shape;18;p5"/>
          <p:cNvSpPr txBox="1">
            <a:spLocks noGrp="1"/>
          </p:cNvSpPr>
          <p:nvPr>
            <p:ph type="body" idx="1"/>
          </p:nvPr>
        </p:nvSpPr>
        <p:spPr>
          <a:xfrm>
            <a:off x="3117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19" name="Google Shape;19;p5"/>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20" name="Google Shape;20;p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1"/>
        <p:cNvGrpSpPr/>
        <p:nvPr/>
      </p:nvGrpSpPr>
      <p:grpSpPr>
        <a:xfrm>
          <a:off x="0" y="0"/>
          <a:ext cx="0" cy="0"/>
          <a:chOff x="0" y="0"/>
          <a:chExt cx="0" cy="0"/>
        </a:xfrm>
      </p:grpSpPr>
      <p:sp>
        <p:nvSpPr>
          <p:cNvPr id="22" name="Google Shape;22;p6"/>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3" name="Google Shape;23;p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4"/>
        <p:cNvGrpSpPr/>
        <p:nvPr/>
      </p:nvGrpSpPr>
      <p:grpSpPr>
        <a:xfrm>
          <a:off x="0" y="0"/>
          <a:ext cx="0" cy="0"/>
          <a:chOff x="0" y="0"/>
          <a:chExt cx="0" cy="0"/>
        </a:xfrm>
      </p:grpSpPr>
      <p:sp>
        <p:nvSpPr>
          <p:cNvPr id="25" name="Google Shape;25;p7"/>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26" name="Google Shape;26;p7"/>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rmAutofit/>
          </a:bodyPr>
          <a:lstStyle>
            <a:lvl1pPr marL="457200" lvl="0" indent="-304800" algn="l">
              <a:lnSpc>
                <a:spcPct val="115000"/>
              </a:lnSpc>
              <a:spcBef>
                <a:spcPts val="0"/>
              </a:spcBef>
              <a:spcAft>
                <a:spcPts val="0"/>
              </a:spcAft>
              <a:buSzPts val="1200"/>
              <a:buChar char="●"/>
              <a:defRPr sz="12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27" name="Google Shape;27;p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28"/>
        <p:cNvGrpSpPr/>
        <p:nvPr/>
      </p:nvGrpSpPr>
      <p:grpSpPr>
        <a:xfrm>
          <a:off x="0" y="0"/>
          <a:ext cx="0" cy="0"/>
          <a:chOff x="0" y="0"/>
          <a:chExt cx="0" cy="0"/>
        </a:xfrm>
      </p:grpSpPr>
      <p:sp>
        <p:nvSpPr>
          <p:cNvPr id="29" name="Google Shape;29;p8"/>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30" name="Google Shape;30;p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1"/>
        <p:cNvGrpSpPr/>
        <p:nvPr/>
      </p:nvGrpSpPr>
      <p:grpSpPr>
        <a:xfrm>
          <a:off x="0" y="0"/>
          <a:ext cx="0" cy="0"/>
          <a:chOff x="0" y="0"/>
          <a:chExt cx="0" cy="0"/>
        </a:xfrm>
      </p:grpSpPr>
      <p:sp>
        <p:nvSpPr>
          <p:cNvPr id="32" name="Google Shape;32;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 name="Google Shape;33;p9"/>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34" name="Google Shape;34;p9"/>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5" name="Google Shape;35;p9"/>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rm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36" name="Google Shape;36;p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37"/>
        <p:cNvGrpSpPr/>
        <p:nvPr/>
      </p:nvGrpSpPr>
      <p:grpSpPr>
        <a:xfrm>
          <a:off x="0" y="0"/>
          <a:ext cx="0" cy="0"/>
          <a:chOff x="0" y="0"/>
          <a:chExt cx="0" cy="0"/>
        </a:xfrm>
      </p:grpSpPr>
      <p:sp>
        <p:nvSpPr>
          <p:cNvPr id="38" name="Google Shape;38;p10"/>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rmAutofit/>
          </a:bodyPr>
          <a:lstStyle>
            <a:lvl1pPr marL="457200" lvl="0" indent="-228600" algn="l">
              <a:lnSpc>
                <a:spcPct val="100000"/>
              </a:lnSpc>
              <a:spcBef>
                <a:spcPts val="0"/>
              </a:spcBef>
              <a:spcAft>
                <a:spcPts val="0"/>
              </a:spcAft>
              <a:buSzPts val="1800"/>
              <a:buNone/>
              <a:defRPr/>
            </a:lvl1pPr>
          </a:lstStyle>
          <a:p>
            <a:endParaRPr/>
          </a:p>
        </p:txBody>
      </p:sp>
      <p:sp>
        <p:nvSpPr>
          <p:cNvPr id="39" name="Google Shape;39;p1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0"/>
        <p:cNvGrpSpPr/>
        <p:nvPr/>
      </p:nvGrpSpPr>
      <p:grpSpPr>
        <a:xfrm>
          <a:off x="0" y="0"/>
          <a:ext cx="0" cy="0"/>
          <a:chOff x="0" y="0"/>
          <a:chExt cx="0" cy="0"/>
        </a:xfrm>
      </p:grpSpPr>
      <p:sp>
        <p:nvSpPr>
          <p:cNvPr id="41" name="Google Shape;41;p11"/>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2" name="Google Shape;42;p11"/>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rmAutofit/>
          </a:bodyPr>
          <a:lstStyle>
            <a:lvl1pPr marL="457200" lvl="0" indent="-342900" algn="ctr">
              <a:lnSpc>
                <a:spcPct val="115000"/>
              </a:lnSpc>
              <a:spcBef>
                <a:spcPts val="0"/>
              </a:spcBef>
              <a:spcAft>
                <a:spcPts val="0"/>
              </a:spcAft>
              <a:buSzPts val="1800"/>
              <a:buChar char="●"/>
              <a:defRPr/>
            </a:lvl1pPr>
            <a:lvl2pPr marL="914400" lvl="1" indent="-317500" algn="ctr">
              <a:lnSpc>
                <a:spcPct val="115000"/>
              </a:lnSpc>
              <a:spcBef>
                <a:spcPts val="0"/>
              </a:spcBef>
              <a:spcAft>
                <a:spcPts val="0"/>
              </a:spcAft>
              <a:buSzPts val="1400"/>
              <a:buChar char="○"/>
              <a:defRPr/>
            </a:lvl2pPr>
            <a:lvl3pPr marL="1371600" lvl="2" indent="-317500" algn="ctr">
              <a:lnSpc>
                <a:spcPct val="115000"/>
              </a:lnSpc>
              <a:spcBef>
                <a:spcPts val="0"/>
              </a:spcBef>
              <a:spcAft>
                <a:spcPts val="0"/>
              </a:spcAft>
              <a:buSzPts val="1400"/>
              <a:buChar char="■"/>
              <a:defRPr/>
            </a:lvl3pPr>
            <a:lvl4pPr marL="1828800" lvl="3" indent="-317500" algn="ctr">
              <a:lnSpc>
                <a:spcPct val="115000"/>
              </a:lnSpc>
              <a:spcBef>
                <a:spcPts val="0"/>
              </a:spcBef>
              <a:spcAft>
                <a:spcPts val="0"/>
              </a:spcAft>
              <a:buSzPts val="1400"/>
              <a:buChar char="●"/>
              <a:defRPr/>
            </a:lvl4pPr>
            <a:lvl5pPr marL="2286000" lvl="4" indent="-317500" algn="ctr">
              <a:lnSpc>
                <a:spcPct val="115000"/>
              </a:lnSpc>
              <a:spcBef>
                <a:spcPts val="0"/>
              </a:spcBef>
              <a:spcAft>
                <a:spcPts val="0"/>
              </a:spcAft>
              <a:buSzPts val="1400"/>
              <a:buChar char="○"/>
              <a:defRPr/>
            </a:lvl5pPr>
            <a:lvl6pPr marL="2743200" lvl="5" indent="-317500" algn="ctr">
              <a:lnSpc>
                <a:spcPct val="115000"/>
              </a:lnSpc>
              <a:spcBef>
                <a:spcPts val="0"/>
              </a:spcBef>
              <a:spcAft>
                <a:spcPts val="0"/>
              </a:spcAft>
              <a:buSzPts val="1400"/>
              <a:buChar char="■"/>
              <a:defRPr/>
            </a:lvl6pPr>
            <a:lvl7pPr marL="3200400" lvl="6" indent="-317500" algn="ctr">
              <a:lnSpc>
                <a:spcPct val="115000"/>
              </a:lnSpc>
              <a:spcBef>
                <a:spcPts val="0"/>
              </a:spcBef>
              <a:spcAft>
                <a:spcPts val="0"/>
              </a:spcAft>
              <a:buSzPts val="1400"/>
              <a:buChar char="●"/>
              <a:defRPr/>
            </a:lvl7pPr>
            <a:lvl8pPr marL="3657600" lvl="7" indent="-317500" algn="ctr">
              <a:lnSpc>
                <a:spcPct val="115000"/>
              </a:lnSpc>
              <a:spcBef>
                <a:spcPts val="0"/>
              </a:spcBef>
              <a:spcAft>
                <a:spcPts val="0"/>
              </a:spcAft>
              <a:buSzPts val="1400"/>
              <a:buChar char="○"/>
              <a:defRPr/>
            </a:lvl8pPr>
            <a:lvl9pPr marL="4114800" lvl="8" indent="-317500" algn="ctr">
              <a:lnSpc>
                <a:spcPct val="115000"/>
              </a:lnSpc>
              <a:spcBef>
                <a:spcPts val="0"/>
              </a:spcBef>
              <a:spcAft>
                <a:spcPts val="0"/>
              </a:spcAft>
              <a:buSzPts val="1400"/>
              <a:buChar char="■"/>
              <a:defRPr/>
            </a:lvl9pPr>
          </a:lstStyle>
          <a:p>
            <a:endParaRPr/>
          </a:p>
        </p:txBody>
      </p:sp>
      <p:sp>
        <p:nvSpPr>
          <p:cNvPr id="43" name="Google Shape;43;p1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4"/>
        <p:cNvGrpSpPr/>
        <p:nvPr/>
      </p:nvGrpSpPr>
      <p:grpSpPr>
        <a:xfrm>
          <a:off x="0" y="0"/>
          <a:ext cx="0" cy="0"/>
          <a:chOff x="0" y="0"/>
          <a:chExt cx="0" cy="0"/>
        </a:xfrm>
      </p:grpSpPr>
      <p:sp>
        <p:nvSpPr>
          <p:cNvPr id="45" name="Google Shape;45;p1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2"/>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2"/>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030F0"/>
        </a:solidFill>
        <a:effectLst/>
      </p:bgPr>
    </p:bg>
    <p:spTree>
      <p:nvGrpSpPr>
        <p:cNvPr id="1" name="Shape 49"/>
        <p:cNvGrpSpPr/>
        <p:nvPr/>
      </p:nvGrpSpPr>
      <p:grpSpPr>
        <a:xfrm>
          <a:off x="0" y="0"/>
          <a:ext cx="0" cy="0"/>
          <a:chOff x="0" y="0"/>
          <a:chExt cx="0" cy="0"/>
        </a:xfrm>
      </p:grpSpPr>
      <p:sp>
        <p:nvSpPr>
          <p:cNvPr id="50" name="Google Shape;50;p1"/>
          <p:cNvSpPr txBox="1"/>
          <p:nvPr/>
        </p:nvSpPr>
        <p:spPr>
          <a:xfrm>
            <a:off x="0" y="0"/>
            <a:ext cx="3000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1" name="Google Shape;51;p1"/>
          <p:cNvSpPr txBox="1"/>
          <p:nvPr/>
        </p:nvSpPr>
        <p:spPr>
          <a:xfrm>
            <a:off x="273325" y="1006325"/>
            <a:ext cx="11058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2" name="Google Shape;52;p1"/>
          <p:cNvSpPr/>
          <p:nvPr/>
        </p:nvSpPr>
        <p:spPr>
          <a:xfrm rot="-5400000">
            <a:off x="712412" y="-417546"/>
            <a:ext cx="546650" cy="1588425"/>
          </a:xfrm>
          <a:prstGeom prst="flowChartOffpageConnector">
            <a:avLst/>
          </a:prstGeom>
          <a:solidFill>
            <a:srgbClr val="00B05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 name="Google Shape;53;p1"/>
          <p:cNvSpPr/>
          <p:nvPr/>
        </p:nvSpPr>
        <p:spPr>
          <a:xfrm>
            <a:off x="220990" y="993801"/>
            <a:ext cx="1366500" cy="683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4" name="Google Shape;54;p1"/>
          <p:cNvSpPr/>
          <p:nvPr/>
        </p:nvSpPr>
        <p:spPr>
          <a:xfrm>
            <a:off x="1677865" y="993475"/>
            <a:ext cx="1366500" cy="683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chemeClr val="dk1"/>
              </a:buClr>
              <a:buSzPts val="1100"/>
              <a:buFont typeface="Arial"/>
              <a:buNone/>
            </a:pPr>
            <a:r>
              <a:rPr lang="en-GB" sz="1000" b="0" i="0" u="none" strike="noStrike" cap="none">
                <a:solidFill>
                  <a:srgbClr val="000000"/>
                </a:solidFill>
                <a:latin typeface="Arial"/>
                <a:ea typeface="Arial"/>
                <a:cs typeface="Arial"/>
                <a:sym typeface="Arial"/>
              </a:rPr>
              <a:t>Develop problem-solving skills which can be replicated in other lessons.</a:t>
            </a:r>
            <a:endParaRPr lang="en-GB" sz="1000" b="0" i="0" u="none" strike="noStrike" cap="none" dirty="0">
              <a:solidFill>
                <a:srgbClr val="000000"/>
              </a:solidFill>
              <a:latin typeface="Arial"/>
              <a:ea typeface="Arial"/>
              <a:cs typeface="Arial"/>
              <a:sym typeface="Arial"/>
            </a:endParaRPr>
          </a:p>
        </p:txBody>
      </p:sp>
      <p:sp>
        <p:nvSpPr>
          <p:cNvPr id="55" name="Google Shape;55;p1"/>
          <p:cNvSpPr/>
          <p:nvPr/>
        </p:nvSpPr>
        <p:spPr>
          <a:xfrm>
            <a:off x="3113986" y="985188"/>
            <a:ext cx="1498500" cy="719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rgbClr val="000000"/>
              </a:buClr>
              <a:buSzPts val="1000"/>
              <a:buFont typeface="Arial"/>
              <a:buNone/>
            </a:pPr>
            <a:r>
              <a:rPr lang="en-GB" sz="1000" b="0" i="0" u="none" strike="noStrike" cap="none" dirty="0">
                <a:solidFill>
                  <a:srgbClr val="000000"/>
                </a:solidFill>
                <a:latin typeface="Arial"/>
                <a:ea typeface="Arial"/>
                <a:cs typeface="Arial"/>
                <a:sym typeface="Arial"/>
              </a:rPr>
              <a:t>Use technology to support </a:t>
            </a:r>
            <a:r>
              <a:rPr lang="en-GB" sz="1000" dirty="0"/>
              <a:t>computing and </a:t>
            </a:r>
            <a:r>
              <a:rPr lang="en-GB" sz="1000" b="0" i="0" u="none" strike="noStrike" cap="none" dirty="0">
                <a:solidFill>
                  <a:srgbClr val="000000"/>
                </a:solidFill>
                <a:latin typeface="Arial"/>
                <a:ea typeface="Arial"/>
                <a:cs typeface="Arial"/>
                <a:sym typeface="Arial"/>
              </a:rPr>
              <a:t>other curriculum areas.</a:t>
            </a:r>
            <a:endParaRPr sz="1000" b="0" i="0" u="none" strike="noStrike" cap="none" dirty="0">
              <a:solidFill>
                <a:srgbClr val="000000"/>
              </a:solidFill>
              <a:latin typeface="Arial"/>
              <a:ea typeface="Arial"/>
              <a:cs typeface="Arial"/>
              <a:sym typeface="Arial"/>
            </a:endParaRPr>
          </a:p>
        </p:txBody>
      </p:sp>
      <p:sp>
        <p:nvSpPr>
          <p:cNvPr id="56" name="Google Shape;56;p1"/>
          <p:cNvSpPr/>
          <p:nvPr/>
        </p:nvSpPr>
        <p:spPr>
          <a:xfrm>
            <a:off x="4724525" y="973497"/>
            <a:ext cx="1366500" cy="718129"/>
          </a:xfrm>
          <a:prstGeom prst="roundRect">
            <a:avLst>
              <a:gd name="adj" fmla="val 24315"/>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rgbClr val="000000"/>
              </a:buClr>
              <a:buSzPts val="1000"/>
              <a:buFont typeface="Arial"/>
              <a:buNone/>
            </a:pPr>
            <a:r>
              <a:rPr lang="en-GB" sz="1100" b="0" i="0" u="none" strike="noStrike" cap="none" dirty="0">
                <a:solidFill>
                  <a:srgbClr val="000000"/>
                </a:solidFill>
                <a:latin typeface="Arial"/>
                <a:ea typeface="Arial"/>
                <a:cs typeface="Arial"/>
                <a:sym typeface="Arial"/>
              </a:rPr>
              <a:t>Integrate high quality vocabulary in lessons.</a:t>
            </a:r>
          </a:p>
        </p:txBody>
      </p:sp>
      <p:sp>
        <p:nvSpPr>
          <p:cNvPr id="57" name="Google Shape;57;p1"/>
          <p:cNvSpPr/>
          <p:nvPr/>
        </p:nvSpPr>
        <p:spPr>
          <a:xfrm>
            <a:off x="6181400" y="973497"/>
            <a:ext cx="1366500" cy="743704"/>
          </a:xfrm>
          <a:prstGeom prst="roundRect">
            <a:avLst>
              <a:gd name="adj" fmla="val 20082"/>
            </a:avLst>
          </a:prstGeom>
          <a:solidFill>
            <a:schemeClr val="lt2"/>
          </a:solidFill>
          <a:ln w="9525" cap="flat" cmpd="sng">
            <a:solidFill>
              <a:schemeClr val="dk2"/>
            </a:solidFill>
            <a:prstDash val="solid"/>
            <a:round/>
            <a:headEnd type="none" w="sm" len="sm"/>
            <a:tailEnd type="none" w="sm" len="sm"/>
          </a:ln>
        </p:spPr>
        <p:txBody>
          <a:bodyPr spcFirstLastPara="1" wrap="square" lIns="18000" tIns="144000" rIns="18000" bIns="18000" anchor="t" anchorCtr="0">
            <a:noAutofit/>
          </a:bodyPr>
          <a:lstStyle/>
          <a:p>
            <a:pPr marL="0" marR="0" lvl="0" indent="0" rtl="0">
              <a:lnSpc>
                <a:spcPct val="100000"/>
              </a:lnSpc>
              <a:spcBef>
                <a:spcPts val="0"/>
              </a:spcBef>
              <a:spcAft>
                <a:spcPts val="0"/>
              </a:spcAft>
              <a:buClr>
                <a:srgbClr val="000000"/>
              </a:buClr>
              <a:buSzPts val="1000"/>
              <a:buFont typeface="Arial"/>
              <a:buNone/>
            </a:pPr>
            <a:r>
              <a:rPr lang="en-GB" sz="1000" b="0" i="0" u="none" strike="noStrike" cap="none" dirty="0">
                <a:solidFill>
                  <a:srgbClr val="000000"/>
                </a:solidFill>
                <a:latin typeface="Arial"/>
                <a:ea typeface="Arial"/>
                <a:cs typeface="Arial"/>
                <a:sym typeface="Arial"/>
              </a:rPr>
              <a:t>Carefully sequenced e-safety content that is appropriate for pupils.</a:t>
            </a:r>
            <a:endParaRPr sz="1000" b="0" i="0" u="none" strike="noStrike" cap="none" dirty="0">
              <a:solidFill>
                <a:srgbClr val="000000"/>
              </a:solidFill>
              <a:latin typeface="Arial"/>
              <a:ea typeface="Arial"/>
              <a:cs typeface="Arial"/>
              <a:sym typeface="Arial"/>
            </a:endParaRPr>
          </a:p>
        </p:txBody>
      </p:sp>
      <p:sp>
        <p:nvSpPr>
          <p:cNvPr id="58" name="Google Shape;58;p1"/>
          <p:cNvSpPr/>
          <p:nvPr/>
        </p:nvSpPr>
        <p:spPr>
          <a:xfrm>
            <a:off x="7669725" y="1001450"/>
            <a:ext cx="1366500" cy="683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rgbClr val="000000"/>
              </a:buClr>
              <a:buSzPts val="1000"/>
              <a:buFont typeface="Arial"/>
              <a:buNone/>
            </a:pPr>
            <a:r>
              <a:rPr lang="en-GB" sz="1000" b="0" i="0" u="none" strike="noStrike" cap="none" dirty="0">
                <a:solidFill>
                  <a:srgbClr val="000000"/>
                </a:solidFill>
                <a:latin typeface="Arial"/>
                <a:ea typeface="Arial"/>
                <a:cs typeface="Arial"/>
                <a:sym typeface="Arial"/>
              </a:rPr>
              <a:t>CPD for teaching staff to develop and maintain subject knowledge.</a:t>
            </a:r>
            <a:endParaRPr sz="1000" b="0" i="0" u="none" strike="noStrike" cap="none" dirty="0">
              <a:solidFill>
                <a:srgbClr val="000000"/>
              </a:solidFill>
              <a:latin typeface="Arial"/>
              <a:ea typeface="Arial"/>
              <a:cs typeface="Arial"/>
              <a:sym typeface="Arial"/>
            </a:endParaRPr>
          </a:p>
        </p:txBody>
      </p:sp>
      <p:sp>
        <p:nvSpPr>
          <p:cNvPr id="59" name="Google Shape;59;p1"/>
          <p:cNvSpPr txBox="1"/>
          <p:nvPr/>
        </p:nvSpPr>
        <p:spPr>
          <a:xfrm>
            <a:off x="3596800" y="108950"/>
            <a:ext cx="4209054" cy="609367"/>
          </a:xfrm>
          <a:prstGeom prst="rect">
            <a:avLst/>
          </a:prstGeom>
          <a:noFill/>
          <a:ln>
            <a:noFill/>
          </a:ln>
        </p:spPr>
        <p:txBody>
          <a:bodyPr spcFirstLastPara="1" wrap="square" lIns="91425" tIns="91425" rIns="91425" bIns="91425" anchor="t" anchorCtr="0">
            <a:spAutoFit/>
          </a:bodyPr>
          <a:lstStyle/>
          <a:p>
            <a:pPr marL="0" marR="0" lvl="0" indent="0" algn="ctr" rtl="0">
              <a:lnSpc>
                <a:spcPct val="115000"/>
              </a:lnSpc>
              <a:spcBef>
                <a:spcPts val="0"/>
              </a:spcBef>
              <a:spcAft>
                <a:spcPts val="0"/>
              </a:spcAft>
              <a:buClr>
                <a:schemeClr val="dk1"/>
              </a:buClr>
              <a:buSzPts val="1100"/>
              <a:buFont typeface="Arial"/>
              <a:buNone/>
            </a:pPr>
            <a:r>
              <a:rPr lang="en-GB" sz="1200" b="0" i="0" u="none" strike="noStrike" cap="none" dirty="0">
                <a:solidFill>
                  <a:schemeClr val="dk1"/>
                </a:solidFill>
                <a:latin typeface="Arial"/>
                <a:ea typeface="Arial"/>
                <a:cs typeface="Arial"/>
                <a:sym typeface="Arial"/>
              </a:rPr>
              <a:t>Through our values and consistent research-led practices, </a:t>
            </a:r>
            <a:r>
              <a:rPr lang="en-GB" sz="1200" dirty="0">
                <a:solidFill>
                  <a:schemeClr val="dk1"/>
                </a:solidFill>
              </a:rPr>
              <a:t>all pupils will achieve their very best in Computing</a:t>
            </a:r>
            <a:endParaRPr sz="1200" b="0" i="0" u="none" strike="noStrike" cap="none" dirty="0">
              <a:solidFill>
                <a:srgbClr val="000000"/>
              </a:solidFill>
              <a:latin typeface="Arial"/>
              <a:ea typeface="Arial"/>
              <a:cs typeface="Arial"/>
              <a:sym typeface="Arial"/>
            </a:endParaRPr>
          </a:p>
        </p:txBody>
      </p:sp>
      <p:sp>
        <p:nvSpPr>
          <p:cNvPr id="60" name="Google Shape;60;p1"/>
          <p:cNvSpPr txBox="1"/>
          <p:nvPr/>
        </p:nvSpPr>
        <p:spPr>
          <a:xfrm>
            <a:off x="1971475" y="209925"/>
            <a:ext cx="1807800" cy="4926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GB" sz="2000" b="1" dirty="0"/>
              <a:t>Computing</a:t>
            </a:r>
            <a:endParaRPr sz="2000" b="1" i="0" u="none" strike="noStrike" cap="none" dirty="0">
              <a:solidFill>
                <a:srgbClr val="000000"/>
              </a:solidFill>
              <a:latin typeface="Arial"/>
              <a:ea typeface="Arial"/>
              <a:cs typeface="Arial"/>
              <a:sym typeface="Arial"/>
            </a:endParaRPr>
          </a:p>
        </p:txBody>
      </p:sp>
      <p:sp>
        <p:nvSpPr>
          <p:cNvPr id="62" name="Google Shape;62;p1"/>
          <p:cNvSpPr txBox="1"/>
          <p:nvPr/>
        </p:nvSpPr>
        <p:spPr>
          <a:xfrm>
            <a:off x="245707" y="188034"/>
            <a:ext cx="1582800" cy="3693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rgbClr val="000000"/>
                </a:solidFill>
                <a:latin typeface="Arial"/>
                <a:ea typeface="Arial"/>
                <a:cs typeface="Arial"/>
                <a:sym typeface="Arial"/>
              </a:rPr>
              <a:t>Subject on a page</a:t>
            </a:r>
            <a:endParaRPr sz="1200" b="0" i="0" u="none" strike="noStrike" cap="none">
              <a:solidFill>
                <a:srgbClr val="000000"/>
              </a:solidFill>
              <a:latin typeface="Arial"/>
              <a:ea typeface="Arial"/>
              <a:cs typeface="Arial"/>
              <a:sym typeface="Arial"/>
            </a:endParaRPr>
          </a:p>
        </p:txBody>
      </p:sp>
      <p:sp>
        <p:nvSpPr>
          <p:cNvPr id="63" name="Google Shape;63;p1"/>
          <p:cNvSpPr txBox="1"/>
          <p:nvPr/>
        </p:nvSpPr>
        <p:spPr>
          <a:xfrm>
            <a:off x="160151" y="1018350"/>
            <a:ext cx="1539378" cy="800189"/>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n-GB" sz="1000" dirty="0"/>
              <a:t>A balanced curriculum of computing, digital literacy and information technology.</a:t>
            </a:r>
            <a:endParaRPr sz="1000" b="0" i="0" u="none" strike="noStrike" cap="none" dirty="0">
              <a:solidFill>
                <a:srgbClr val="000000"/>
              </a:solidFill>
              <a:latin typeface="Arial"/>
              <a:ea typeface="Arial"/>
              <a:cs typeface="Arial"/>
              <a:sym typeface="Arial"/>
            </a:endParaRPr>
          </a:p>
        </p:txBody>
      </p:sp>
      <p:sp>
        <p:nvSpPr>
          <p:cNvPr id="64" name="Google Shape;64;p1"/>
          <p:cNvSpPr txBox="1"/>
          <p:nvPr/>
        </p:nvSpPr>
        <p:spPr>
          <a:xfrm>
            <a:off x="142967" y="637350"/>
            <a:ext cx="6984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Intent </a:t>
            </a:r>
            <a:endParaRPr sz="1400" b="1" i="0" u="none" strike="noStrike" cap="none">
              <a:solidFill>
                <a:srgbClr val="000000"/>
              </a:solidFill>
              <a:latin typeface="Arial"/>
              <a:ea typeface="Arial"/>
              <a:cs typeface="Arial"/>
              <a:sym typeface="Arial"/>
            </a:endParaRPr>
          </a:p>
        </p:txBody>
      </p:sp>
      <p:sp>
        <p:nvSpPr>
          <p:cNvPr id="65" name="Google Shape;65;p1"/>
          <p:cNvSpPr txBox="1"/>
          <p:nvPr/>
        </p:nvSpPr>
        <p:spPr>
          <a:xfrm>
            <a:off x="91500" y="1727375"/>
            <a:ext cx="53424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Implementation</a:t>
            </a:r>
            <a:endParaRPr sz="1400" b="1" i="0" u="none" strike="noStrike" cap="none">
              <a:solidFill>
                <a:srgbClr val="000000"/>
              </a:solidFill>
              <a:latin typeface="Arial"/>
              <a:ea typeface="Arial"/>
              <a:cs typeface="Arial"/>
              <a:sym typeface="Arial"/>
            </a:endParaRPr>
          </a:p>
        </p:txBody>
      </p:sp>
      <p:sp>
        <p:nvSpPr>
          <p:cNvPr id="66" name="Google Shape;66;p1"/>
          <p:cNvSpPr txBox="1"/>
          <p:nvPr/>
        </p:nvSpPr>
        <p:spPr>
          <a:xfrm>
            <a:off x="6047900" y="2720850"/>
            <a:ext cx="3000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7" name="Google Shape;67;p1"/>
          <p:cNvSpPr txBox="1"/>
          <p:nvPr/>
        </p:nvSpPr>
        <p:spPr>
          <a:xfrm>
            <a:off x="220990" y="1762073"/>
            <a:ext cx="8740010" cy="2278286"/>
          </a:xfrm>
          <a:prstGeom prst="rect">
            <a:avLst/>
          </a:prstGeom>
          <a:noFill/>
          <a:ln>
            <a:noFill/>
          </a:ln>
        </p:spPr>
        <p:txBody>
          <a:bodyPr spcFirstLastPara="1" wrap="square" lIns="91425" tIns="91425" rIns="91425" bIns="91425" anchor="t" anchorCtr="0">
            <a:spAutoFit/>
          </a:bodyPr>
          <a:lstStyle/>
          <a:p>
            <a:pPr marL="0" marR="0" lvl="0" indent="0" algn="l" rtl="0">
              <a:lnSpc>
                <a:spcPct val="115000"/>
              </a:lnSpc>
              <a:spcBef>
                <a:spcPts val="1200"/>
              </a:spcBef>
              <a:spcAft>
                <a:spcPts val="0"/>
              </a:spcAft>
              <a:buClr>
                <a:schemeClr val="dk1"/>
              </a:buClr>
              <a:buSzPts val="1100"/>
              <a:buFont typeface="Arial"/>
              <a:buNone/>
            </a:pPr>
            <a:r>
              <a:rPr lang="en-GB" sz="900" b="0" i="0" u="none" strike="noStrike" cap="none" dirty="0">
                <a:solidFill>
                  <a:schemeClr val="dk1"/>
                </a:solidFill>
                <a:latin typeface="Calibri"/>
                <a:ea typeface="Calibri"/>
                <a:cs typeface="Calibri"/>
                <a:sym typeface="Calibri"/>
              </a:rPr>
              <a:t> </a:t>
            </a:r>
            <a:r>
              <a:rPr lang="en-GB" sz="900" dirty="0">
                <a:solidFill>
                  <a:schemeClr val="dk1"/>
                </a:solidFill>
                <a:latin typeface="Calibri"/>
                <a:ea typeface="Calibri"/>
                <a:cs typeface="Calibri"/>
                <a:sym typeface="Calibri"/>
              </a:rPr>
              <a:t>At TRJS</a:t>
            </a:r>
            <a:r>
              <a:rPr lang="en-GB" sz="900" b="0" i="0" u="none" strike="noStrike" cap="none" dirty="0">
                <a:solidFill>
                  <a:schemeClr val="dk1"/>
                </a:solidFill>
                <a:latin typeface="Calibri"/>
                <a:ea typeface="Calibri"/>
                <a:cs typeface="Calibri"/>
                <a:sym typeface="Calibri"/>
              </a:rPr>
              <a:t>, we use </a:t>
            </a:r>
            <a:r>
              <a:rPr lang="en-GB" sz="900" dirty="0">
                <a:solidFill>
                  <a:schemeClr val="dk1"/>
                </a:solidFill>
                <a:latin typeface="Calibri"/>
                <a:ea typeface="Calibri"/>
                <a:cs typeface="Calibri"/>
                <a:sym typeface="Calibri"/>
              </a:rPr>
              <a:t>a range of resources </a:t>
            </a:r>
            <a:r>
              <a:rPr lang="en-GB" sz="900" b="0" i="0" u="none" strike="noStrike" cap="none" dirty="0">
                <a:solidFill>
                  <a:schemeClr val="dk1"/>
                </a:solidFill>
                <a:latin typeface="Calibri"/>
                <a:ea typeface="Calibri"/>
                <a:cs typeface="Calibri"/>
                <a:sym typeface="Calibri"/>
              </a:rPr>
              <a:t>to inform our planning and teaching of Computing. </a:t>
            </a:r>
            <a:r>
              <a:rPr lang="en-GB" sz="900" dirty="0">
                <a:solidFill>
                  <a:schemeClr val="dk1"/>
                </a:solidFill>
                <a:latin typeface="Calibri"/>
                <a:ea typeface="Calibri"/>
                <a:cs typeface="Calibri"/>
                <a:sym typeface="Calibri"/>
              </a:rPr>
              <a:t>Our knowledge progression grid sets out a clear </a:t>
            </a:r>
            <a:r>
              <a:rPr lang="en-GB" sz="900" b="0" i="0" u="none" strike="noStrike" cap="none" dirty="0">
                <a:solidFill>
                  <a:schemeClr val="dk1"/>
                </a:solidFill>
                <a:latin typeface="Calibri"/>
                <a:ea typeface="Calibri"/>
                <a:cs typeface="Calibri"/>
                <a:sym typeface="Calibri"/>
              </a:rPr>
              <a:t>knowledge-rich curriculum. We have access to laptops and iPads across school to support computing lessons as well as other areas of the curriculum. Considering recent Ofsted publications (Subject Review May 2022) we understand the importance of constructing, sequencing and teaching a computing curriculu</a:t>
            </a:r>
            <a:r>
              <a:rPr lang="en-GB" sz="900" dirty="0">
                <a:solidFill>
                  <a:schemeClr val="dk1"/>
                </a:solidFill>
                <a:latin typeface="Calibri"/>
                <a:ea typeface="Calibri"/>
                <a:cs typeface="Calibri"/>
                <a:sym typeface="Calibri"/>
              </a:rPr>
              <a:t>m which is rich in computer science, digital literacy and information technology to help pupils make sense of complex ideas.</a:t>
            </a:r>
            <a:endParaRPr lang="en-GB" sz="1000" b="0" i="0" u="none" strike="noStrike" cap="none" dirty="0">
              <a:solidFill>
                <a:schemeClr val="dk1"/>
              </a:solidFill>
              <a:latin typeface="Calibri"/>
              <a:ea typeface="Calibri"/>
              <a:cs typeface="Calibri"/>
              <a:sym typeface="Calibri"/>
            </a:endParaRPr>
          </a:p>
          <a:p>
            <a:pPr marL="0" marR="0" lvl="0" indent="0" algn="l" rtl="0">
              <a:lnSpc>
                <a:spcPct val="115000"/>
              </a:lnSpc>
              <a:spcBef>
                <a:spcPts val="1200"/>
              </a:spcBef>
              <a:spcAft>
                <a:spcPts val="0"/>
              </a:spcAft>
              <a:buClr>
                <a:schemeClr val="dk1"/>
              </a:buClr>
              <a:buSzPts val="1100"/>
              <a:buFont typeface="Arial"/>
              <a:buNone/>
            </a:pPr>
            <a:r>
              <a:rPr lang="en-GB" sz="1100" b="0" i="0" u="none" strike="noStrike" cap="none" dirty="0">
                <a:solidFill>
                  <a:schemeClr val="dk1"/>
                </a:solidFill>
                <a:latin typeface="Arial"/>
                <a:ea typeface="Arial"/>
                <a:cs typeface="Arial"/>
                <a:sym typeface="Arial"/>
              </a:rPr>
              <a:t> </a:t>
            </a:r>
          </a:p>
          <a:p>
            <a:pPr marL="0" marR="0" lvl="0" indent="0" algn="l" rtl="0">
              <a:lnSpc>
                <a:spcPct val="115000"/>
              </a:lnSpc>
              <a:spcBef>
                <a:spcPts val="1200"/>
              </a:spcBef>
              <a:spcAft>
                <a:spcPts val="0"/>
              </a:spcAft>
              <a:buClr>
                <a:schemeClr val="dk1"/>
              </a:buClr>
              <a:buSzPts val="1100"/>
              <a:buFont typeface="Arial"/>
              <a:buNone/>
            </a:pPr>
            <a:endParaRPr lang="en-GB" sz="900" b="0" i="0" u="none" strike="noStrike" cap="none" dirty="0">
              <a:solidFill>
                <a:schemeClr val="dk1"/>
              </a:solidFill>
              <a:latin typeface="Arial"/>
              <a:ea typeface="Arial"/>
              <a:cs typeface="Arial"/>
              <a:sym typeface="Arial"/>
            </a:endParaRPr>
          </a:p>
          <a:p>
            <a:pPr marL="0" marR="0" lvl="0" indent="0" algn="l" rtl="0">
              <a:lnSpc>
                <a:spcPct val="115000"/>
              </a:lnSpc>
              <a:spcBef>
                <a:spcPts val="1200"/>
              </a:spcBef>
              <a:spcAft>
                <a:spcPts val="0"/>
              </a:spcAft>
              <a:buClr>
                <a:schemeClr val="dk1"/>
              </a:buClr>
              <a:buSzPts val="1100"/>
              <a:buFont typeface="Arial"/>
              <a:buNone/>
            </a:pPr>
            <a:r>
              <a:rPr lang="en-GB" sz="1100" b="0" i="0" u="none" strike="noStrike" cap="none" dirty="0">
                <a:solidFill>
                  <a:schemeClr val="dk1"/>
                </a:solidFill>
                <a:latin typeface="Arial"/>
                <a:ea typeface="Arial"/>
                <a:cs typeface="Arial"/>
                <a:sym typeface="Arial"/>
              </a:rPr>
              <a:t> </a:t>
            </a:r>
          </a:p>
          <a:p>
            <a:pPr marL="0" marR="0" lvl="0" indent="0" algn="l" rtl="0">
              <a:lnSpc>
                <a:spcPct val="100000"/>
              </a:lnSpc>
              <a:spcBef>
                <a:spcPts val="1200"/>
              </a:spcBef>
              <a:spcAft>
                <a:spcPts val="0"/>
              </a:spcAft>
              <a:buClr>
                <a:srgbClr val="000000"/>
              </a:buClr>
              <a:buSzPts val="900"/>
              <a:buFont typeface="Arial"/>
              <a:buNone/>
            </a:pPr>
            <a:endParaRPr lang="en-GB" sz="900" b="0" i="0" u="none" strike="noStrike" cap="none" dirty="0">
              <a:solidFill>
                <a:srgbClr val="000000"/>
              </a:solidFill>
              <a:latin typeface="Arial"/>
              <a:ea typeface="Arial"/>
              <a:cs typeface="Arial"/>
              <a:sym typeface="Arial"/>
            </a:endParaRPr>
          </a:p>
        </p:txBody>
      </p:sp>
      <p:sp>
        <p:nvSpPr>
          <p:cNvPr id="68" name="Google Shape;68;p1"/>
          <p:cNvSpPr/>
          <p:nvPr/>
        </p:nvSpPr>
        <p:spPr>
          <a:xfrm>
            <a:off x="160150" y="2720850"/>
            <a:ext cx="4381200" cy="1371904"/>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1200"/>
              </a:spcBef>
              <a:spcAft>
                <a:spcPts val="1200"/>
              </a:spcAft>
              <a:buClr>
                <a:schemeClr val="dk1"/>
              </a:buClr>
              <a:buSzPts val="1100"/>
              <a:buFont typeface="Arial"/>
              <a:buNone/>
            </a:pPr>
            <a:r>
              <a:rPr lang="en-GB" sz="900" b="0" i="0" u="none" strike="noStrike" cap="none" dirty="0">
                <a:solidFill>
                  <a:schemeClr val="dk1"/>
                </a:solidFill>
                <a:latin typeface="Arial"/>
                <a:ea typeface="Arial"/>
                <a:cs typeface="Arial"/>
                <a:sym typeface="Arial"/>
              </a:rPr>
              <a:t>Pupils will have the opportunity to use technology across the curriculum to research, create and present ideas and knowledge. The computing progression allows for all year groups to experience all strands of computing: c</a:t>
            </a:r>
            <a:r>
              <a:rPr lang="en-GB" sz="900" dirty="0">
                <a:solidFill>
                  <a:schemeClr val="dk1"/>
                </a:solidFill>
              </a:rPr>
              <a:t>omputer science, digital literacy and information technology. </a:t>
            </a:r>
            <a:r>
              <a:rPr lang="en-GB" sz="900" b="0" i="0" u="none" strike="noStrike" cap="none" dirty="0">
                <a:solidFill>
                  <a:schemeClr val="dk1"/>
                </a:solidFill>
                <a:latin typeface="Arial"/>
                <a:ea typeface="Arial"/>
                <a:cs typeface="Arial"/>
                <a:sym typeface="Arial"/>
              </a:rPr>
              <a:t>Pupils wil</a:t>
            </a:r>
            <a:r>
              <a:rPr lang="en-GB" sz="900" dirty="0">
                <a:solidFill>
                  <a:schemeClr val="dk1"/>
                </a:solidFill>
              </a:rPr>
              <a:t>l have exposure to different computing programs across the key stage. They will learn how to create programs, debug and problem-solve within their own created programs. </a:t>
            </a:r>
          </a:p>
        </p:txBody>
      </p:sp>
      <p:sp>
        <p:nvSpPr>
          <p:cNvPr id="69" name="Google Shape;69;p1"/>
          <p:cNvSpPr/>
          <p:nvPr/>
        </p:nvSpPr>
        <p:spPr>
          <a:xfrm>
            <a:off x="4628300" y="2713450"/>
            <a:ext cx="4472700" cy="14286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Aft>
                <a:spcPts val="0"/>
              </a:spcAft>
              <a:buClr>
                <a:schemeClr val="dk1"/>
              </a:buClr>
              <a:buSzPts val="1100"/>
              <a:buFont typeface="Arial"/>
              <a:buNone/>
            </a:pPr>
            <a:r>
              <a:rPr lang="en-GB" sz="900" dirty="0">
                <a:solidFill>
                  <a:schemeClr val="dk1"/>
                </a:solidFill>
              </a:rPr>
              <a:t>Y3/4 use computing programs such as turtle academy and scratch. Pupils will learn how to use different features on Microsoft word and create PowerPoint presentations. They will learn how to effectively research information to present  in these formats. Pupils will create an animation using stop-motion and use their own photos to create a story board.</a:t>
            </a:r>
          </a:p>
          <a:p>
            <a:pPr>
              <a:buClr>
                <a:schemeClr val="dk1"/>
              </a:buClr>
              <a:buSzPts val="1100"/>
            </a:pPr>
            <a:r>
              <a:rPr lang="en-GB" sz="900" b="0" i="0" u="none" strike="noStrike" cap="none" dirty="0">
                <a:solidFill>
                  <a:schemeClr val="dk1"/>
                </a:solidFill>
                <a:latin typeface="Arial"/>
                <a:ea typeface="Arial"/>
                <a:cs typeface="Arial"/>
                <a:sym typeface="Arial"/>
              </a:rPr>
              <a:t>Y5/6 use programs such as </a:t>
            </a:r>
            <a:r>
              <a:rPr lang="en-GB" sz="900" dirty="0">
                <a:solidFill>
                  <a:schemeClr val="dk1"/>
                </a:solidFill>
              </a:rPr>
              <a:t>S</a:t>
            </a:r>
            <a:r>
              <a:rPr lang="en-GB" sz="900" b="0" i="0" u="none" strike="noStrike" cap="none" dirty="0">
                <a:solidFill>
                  <a:schemeClr val="dk1"/>
                </a:solidFill>
                <a:latin typeface="Arial"/>
                <a:ea typeface="Arial"/>
                <a:cs typeface="Arial"/>
                <a:sym typeface="Arial"/>
              </a:rPr>
              <a:t>ketchup, learn2code and </a:t>
            </a:r>
            <a:r>
              <a:rPr lang="en-GB" sz="900" dirty="0">
                <a:solidFill>
                  <a:schemeClr val="dk1"/>
                </a:solidFill>
              </a:rPr>
              <a:t>K</a:t>
            </a:r>
            <a:r>
              <a:rPr lang="en-GB" sz="900" b="0" i="0" u="none" strike="noStrike" cap="none" dirty="0">
                <a:solidFill>
                  <a:schemeClr val="dk1"/>
                </a:solidFill>
                <a:latin typeface="Arial"/>
                <a:ea typeface="Arial"/>
                <a:cs typeface="Arial"/>
                <a:sym typeface="Arial"/>
              </a:rPr>
              <a:t>odu. Pupils will learn to record and </a:t>
            </a:r>
            <a:r>
              <a:rPr lang="en-GB" sz="900" dirty="0">
                <a:solidFill>
                  <a:schemeClr val="dk1"/>
                </a:solidFill>
              </a:rPr>
              <a:t>edit </a:t>
            </a:r>
            <a:r>
              <a:rPr lang="en-GB" sz="900" b="0" i="0" u="none" strike="noStrike" cap="none" dirty="0">
                <a:solidFill>
                  <a:schemeClr val="dk1"/>
                </a:solidFill>
                <a:latin typeface="Arial"/>
                <a:ea typeface="Arial"/>
                <a:cs typeface="Arial"/>
                <a:sym typeface="Arial"/>
              </a:rPr>
              <a:t>sounds and videos for an intended audience. They will learn how to input data in to a spreadsheet and to use the data to solve problems</a:t>
            </a:r>
            <a:r>
              <a:rPr lang="en-GB" sz="900" dirty="0">
                <a:solidFill>
                  <a:schemeClr val="dk1"/>
                </a:solidFill>
              </a:rPr>
              <a:t>. </a:t>
            </a:r>
          </a:p>
          <a:p>
            <a:pPr>
              <a:buClr>
                <a:schemeClr val="dk1"/>
              </a:buClr>
              <a:buSzPts val="1100"/>
            </a:pPr>
            <a:r>
              <a:rPr lang="en-GB" sz="900" dirty="0">
                <a:solidFill>
                  <a:schemeClr val="dk1"/>
                </a:solidFill>
              </a:rPr>
              <a:t>All year groups are exposed to an e-safety curriculum each year and are taught how to stay safe online.</a:t>
            </a:r>
          </a:p>
        </p:txBody>
      </p:sp>
      <p:sp>
        <p:nvSpPr>
          <p:cNvPr id="70" name="Google Shape;70;p1"/>
          <p:cNvSpPr/>
          <p:nvPr/>
        </p:nvSpPr>
        <p:spPr>
          <a:xfrm>
            <a:off x="142975" y="4310525"/>
            <a:ext cx="1366500" cy="7941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15000"/>
              </a:lnSpc>
              <a:spcBef>
                <a:spcPts val="1200"/>
              </a:spcBef>
              <a:spcAft>
                <a:spcPts val="1200"/>
              </a:spcAft>
              <a:buClr>
                <a:schemeClr val="dk1"/>
              </a:buClr>
              <a:buSzPts val="1100"/>
              <a:buFont typeface="Arial"/>
              <a:buNone/>
            </a:pPr>
            <a:r>
              <a:rPr lang="en-GB" sz="900" b="0" i="0" u="none" strike="noStrike" cap="none" dirty="0">
                <a:solidFill>
                  <a:schemeClr val="dk1"/>
                </a:solidFill>
                <a:latin typeface="Arial"/>
                <a:ea typeface="Arial"/>
                <a:cs typeface="Arial"/>
                <a:sym typeface="Arial"/>
              </a:rPr>
              <a:t>Curriculum progression maps allow for all strands of computing to be completed in each year group.</a:t>
            </a:r>
            <a:endParaRPr sz="900" b="0" i="0" u="none" strike="noStrike" cap="none" dirty="0">
              <a:solidFill>
                <a:schemeClr val="dk1"/>
              </a:solidFill>
              <a:latin typeface="Arial"/>
              <a:ea typeface="Arial"/>
              <a:cs typeface="Arial"/>
              <a:sym typeface="Arial"/>
            </a:endParaRPr>
          </a:p>
        </p:txBody>
      </p:sp>
      <p:sp>
        <p:nvSpPr>
          <p:cNvPr id="71" name="Google Shape;71;p1"/>
          <p:cNvSpPr/>
          <p:nvPr/>
        </p:nvSpPr>
        <p:spPr>
          <a:xfrm>
            <a:off x="1680425" y="4310523"/>
            <a:ext cx="1498500" cy="810677"/>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1200"/>
              </a:spcBef>
              <a:spcAft>
                <a:spcPts val="0"/>
              </a:spcAft>
              <a:buClr>
                <a:schemeClr val="dk1"/>
              </a:buClr>
              <a:buSzPts val="1100"/>
              <a:buFont typeface="Arial"/>
              <a:buNone/>
            </a:pPr>
            <a:r>
              <a:rPr lang="en-GB" sz="900" b="0" i="0" u="none" strike="noStrike" cap="none" dirty="0">
                <a:solidFill>
                  <a:schemeClr val="dk1"/>
                </a:solidFill>
                <a:latin typeface="Arial"/>
                <a:ea typeface="Arial"/>
                <a:cs typeface="Arial"/>
                <a:sym typeface="Arial"/>
              </a:rPr>
              <a:t>All pupils are able to use problem solving skills learnt within computing to apply in other areas of the curriculum.</a:t>
            </a:r>
            <a:endParaRPr sz="900" b="0" i="0" u="none" strike="noStrike" cap="none" dirty="0">
              <a:solidFill>
                <a:schemeClr val="dk1"/>
              </a:solidFill>
              <a:latin typeface="Arial"/>
              <a:ea typeface="Arial"/>
              <a:cs typeface="Arial"/>
              <a:sym typeface="Arial"/>
            </a:endParaRPr>
          </a:p>
        </p:txBody>
      </p:sp>
      <p:sp>
        <p:nvSpPr>
          <p:cNvPr id="72" name="Google Shape;72;p1"/>
          <p:cNvSpPr/>
          <p:nvPr/>
        </p:nvSpPr>
        <p:spPr>
          <a:xfrm>
            <a:off x="3206150" y="4310524"/>
            <a:ext cx="1498500" cy="810676"/>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15000"/>
              </a:lnSpc>
              <a:spcBef>
                <a:spcPts val="1200"/>
              </a:spcBef>
              <a:spcAft>
                <a:spcPts val="1200"/>
              </a:spcAft>
              <a:buClr>
                <a:schemeClr val="dk1"/>
              </a:buClr>
              <a:buSzPts val="1100"/>
              <a:buFont typeface="Arial"/>
              <a:buNone/>
            </a:pPr>
            <a:r>
              <a:rPr lang="en-GB" sz="900" b="0" i="0" u="none" strike="noStrike" cap="none" dirty="0">
                <a:solidFill>
                  <a:schemeClr val="dk1"/>
                </a:solidFill>
                <a:latin typeface="Arial"/>
                <a:ea typeface="Arial"/>
                <a:cs typeface="Arial"/>
                <a:sym typeface="Arial"/>
              </a:rPr>
              <a:t>All staff can consider ho</a:t>
            </a:r>
            <a:r>
              <a:rPr lang="en-GB" sz="900" dirty="0">
                <a:solidFill>
                  <a:schemeClr val="dk1"/>
                </a:solidFill>
              </a:rPr>
              <a:t>w technology can help support learning across the curriculum.</a:t>
            </a:r>
            <a:endParaRPr sz="900" b="0" i="0" u="none" strike="noStrike" cap="none" dirty="0">
              <a:solidFill>
                <a:schemeClr val="dk1"/>
              </a:solidFill>
              <a:latin typeface="Arial"/>
              <a:ea typeface="Arial"/>
              <a:cs typeface="Arial"/>
              <a:sym typeface="Arial"/>
            </a:endParaRPr>
          </a:p>
        </p:txBody>
      </p:sp>
      <p:sp>
        <p:nvSpPr>
          <p:cNvPr id="73" name="Google Shape;73;p1"/>
          <p:cNvSpPr/>
          <p:nvPr/>
        </p:nvSpPr>
        <p:spPr>
          <a:xfrm>
            <a:off x="6182275" y="4310523"/>
            <a:ext cx="1366500" cy="794102"/>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1200"/>
              </a:spcBef>
              <a:spcAft>
                <a:spcPts val="0"/>
              </a:spcAft>
              <a:buClr>
                <a:srgbClr val="000000"/>
              </a:buClr>
              <a:buSzPts val="900"/>
              <a:buFont typeface="Arial"/>
              <a:buNone/>
            </a:pPr>
            <a:r>
              <a:rPr lang="en-GB" sz="900" b="0" i="0" u="none" strike="noStrike" cap="none" dirty="0">
                <a:solidFill>
                  <a:schemeClr val="dk1"/>
                </a:solidFill>
                <a:latin typeface="Arial"/>
                <a:ea typeface="Arial"/>
                <a:cs typeface="Arial"/>
                <a:sym typeface="Arial"/>
              </a:rPr>
              <a:t>All staff can determine the content of e-safety lessons so that they are relevant and impactful to their year group.</a:t>
            </a:r>
            <a:endParaRPr sz="900" b="0" i="0" u="none" strike="noStrike" cap="none" dirty="0">
              <a:solidFill>
                <a:schemeClr val="dk1"/>
              </a:solidFill>
              <a:latin typeface="Arial"/>
              <a:ea typeface="Arial"/>
              <a:cs typeface="Arial"/>
              <a:sym typeface="Arial"/>
            </a:endParaRPr>
          </a:p>
        </p:txBody>
      </p:sp>
      <p:sp>
        <p:nvSpPr>
          <p:cNvPr id="74" name="Google Shape;74;p1"/>
          <p:cNvSpPr/>
          <p:nvPr/>
        </p:nvSpPr>
        <p:spPr>
          <a:xfrm>
            <a:off x="7632675" y="4310523"/>
            <a:ext cx="1440600" cy="794102"/>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1200"/>
              </a:spcBef>
              <a:spcAft>
                <a:spcPts val="0"/>
              </a:spcAft>
              <a:buClr>
                <a:schemeClr val="dk1"/>
              </a:buClr>
              <a:buSzPts val="1100"/>
              <a:buFont typeface="Arial"/>
              <a:buNone/>
            </a:pPr>
            <a:r>
              <a:rPr lang="en-GB" sz="900" b="0" i="0" u="none" strike="noStrike" cap="none" dirty="0">
                <a:solidFill>
                  <a:schemeClr val="dk1"/>
                </a:solidFill>
                <a:latin typeface="Arial"/>
                <a:ea typeface="Arial"/>
                <a:cs typeface="Arial"/>
                <a:sym typeface="Arial"/>
              </a:rPr>
              <a:t>All teaching staff feel secure in their subject knowledge and can deliver content to a high standard.</a:t>
            </a:r>
            <a:endParaRPr sz="900" b="0" i="0" u="none" strike="noStrike" cap="none" dirty="0">
              <a:solidFill>
                <a:schemeClr val="dk1"/>
              </a:solidFill>
              <a:latin typeface="Arial"/>
              <a:ea typeface="Arial"/>
              <a:cs typeface="Arial"/>
              <a:sym typeface="Arial"/>
            </a:endParaRPr>
          </a:p>
        </p:txBody>
      </p:sp>
      <p:sp>
        <p:nvSpPr>
          <p:cNvPr id="75" name="Google Shape;75;p1"/>
          <p:cNvSpPr/>
          <p:nvPr/>
        </p:nvSpPr>
        <p:spPr>
          <a:xfrm>
            <a:off x="4731850" y="4310523"/>
            <a:ext cx="1366500" cy="794101"/>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rtl="0">
              <a:lnSpc>
                <a:spcPct val="100000"/>
              </a:lnSpc>
              <a:spcBef>
                <a:spcPts val="1200"/>
              </a:spcBef>
              <a:spcAft>
                <a:spcPts val="0"/>
              </a:spcAft>
              <a:buClr>
                <a:srgbClr val="000000"/>
              </a:buClr>
              <a:buSzPts val="900"/>
              <a:buFont typeface="Arial"/>
              <a:buNone/>
            </a:pPr>
            <a:r>
              <a:rPr lang="en-GB" sz="900" dirty="0">
                <a:solidFill>
                  <a:schemeClr val="dk1"/>
                </a:solidFill>
              </a:rPr>
              <a:t>Age-appropriate vocabulary used within lessons which pupils can access and replicate accurately.</a:t>
            </a:r>
            <a:endParaRPr sz="900" b="0" i="0" u="none" strike="noStrike" cap="none" dirty="0">
              <a:solidFill>
                <a:schemeClr val="dk1"/>
              </a:solidFill>
              <a:latin typeface="Arial"/>
              <a:ea typeface="Arial"/>
              <a:cs typeface="Arial"/>
              <a:sym typeface="Arial"/>
            </a:endParaRPr>
          </a:p>
        </p:txBody>
      </p:sp>
      <p:sp>
        <p:nvSpPr>
          <p:cNvPr id="76" name="Google Shape;76;p1"/>
          <p:cNvSpPr txBox="1"/>
          <p:nvPr/>
        </p:nvSpPr>
        <p:spPr>
          <a:xfrm>
            <a:off x="91500" y="3995400"/>
            <a:ext cx="32613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Impact</a:t>
            </a:r>
            <a:endParaRPr sz="1400" b="1" i="0" u="none" strike="noStrike" cap="none">
              <a:solidFill>
                <a:srgbClr val="000000"/>
              </a:solidFill>
              <a:latin typeface="Arial"/>
              <a:ea typeface="Arial"/>
              <a:cs typeface="Arial"/>
              <a:sym typeface="Arial"/>
            </a:endParaRPr>
          </a:p>
        </p:txBody>
      </p:sp>
      <p:pic>
        <p:nvPicPr>
          <p:cNvPr id="1026" name="Picture 201" descr="TRJS Owl round logo">
            <a:extLst>
              <a:ext uri="{FF2B5EF4-FFF2-40B4-BE49-F238E27FC236}">
                <a16:creationId xmlns:a16="http://schemas.microsoft.com/office/drawing/2014/main" id="{F3374C94-A495-78A8-B869-2BECA3C6E1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6204" t="9824" r="7846" b="6589"/>
          <a:stretch>
            <a:fillRect/>
          </a:stretch>
        </p:blipFill>
        <p:spPr bwMode="auto">
          <a:xfrm>
            <a:off x="8107838" y="69417"/>
            <a:ext cx="750887" cy="75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_dlc_DocId xmlns="7306e3d0-0ae3-4289-81b3-f719923149d7">6KK6NY3JTKCC-849450956-328475</_dlc_DocId>
    <_dlc_DocIdUrl xmlns="7306e3d0-0ae3-4289-81b3-f719923149d7">
      <Url>https://8602326.sharepoint.com/sites/TRJTeachingSharedDrive/_layouts/15/DocIdRedir.aspx?ID=6KK6NY3JTKCC-849450956-328475</Url>
      <Description>6KK6NY3JTKCC-849450956-328475</Description>
    </_dlc_DocIdUrl>
    <TaxCatchAll xmlns="7306e3d0-0ae3-4289-81b3-f719923149d7" xsi:nil="true"/>
    <lcf76f155ced4ddcb4097134ff3c332f xmlns="29bdefce-0881-4b2d-911f-03fd1c1c6f5c">
      <Terms xmlns="http://schemas.microsoft.com/office/infopath/2007/PartnerControls"/>
    </lcf76f155ced4ddcb4097134ff3c332f>
  </documentManagement>
</p:properties>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ct:contentTypeSchema xmlns:ct="http://schemas.microsoft.com/office/2006/metadata/contentType" xmlns:ma="http://schemas.microsoft.com/office/2006/metadata/properties/metaAttributes" ct:_="" ma:_="" ma:contentTypeName="Document" ma:contentTypeID="0x010100638FEC3137222C478AA9995A61C6C42D" ma:contentTypeVersion="15" ma:contentTypeDescription="Create a new document." ma:contentTypeScope="" ma:versionID="cc22a440e6b44493ad870bd6943e0613">
  <xsd:schema xmlns:xsd="http://www.w3.org/2001/XMLSchema" xmlns:xs="http://www.w3.org/2001/XMLSchema" xmlns:p="http://schemas.microsoft.com/office/2006/metadata/properties" xmlns:ns2="7306e3d0-0ae3-4289-81b3-f719923149d7" xmlns:ns3="29bdefce-0881-4b2d-911f-03fd1c1c6f5c" targetNamespace="http://schemas.microsoft.com/office/2006/metadata/properties" ma:root="true" ma:fieldsID="5d5c16ca7fed74b6b86f0cec09a2b1d4" ns2:_="" ns3:_="">
    <xsd:import namespace="7306e3d0-0ae3-4289-81b3-f719923149d7"/>
    <xsd:import namespace="29bdefce-0881-4b2d-911f-03fd1c1c6f5c"/>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SearchProperties" minOccurs="0"/>
                <xsd:element ref="ns3:MediaServiceObjectDetectorVersions" minOccurs="0"/>
                <xsd:element ref="ns3:MediaServiceDateTaken" minOccurs="0"/>
                <xsd:element ref="ns3:MediaLengthInSeconds" minOccurs="0"/>
                <xsd:element ref="ns3:lcf76f155ced4ddcb4097134ff3c332f" minOccurs="0"/>
                <xsd:element ref="ns2:TaxCatchAll" minOccurs="0"/>
                <xsd:element ref="ns3:MediaServiceOCR" minOccurs="0"/>
                <xsd:element ref="ns3:MediaServiceGenerationTime" minOccurs="0"/>
                <xsd:element ref="ns3:MediaServiceEventHashCode" minOccurs="0"/>
                <xsd:element ref="ns3:MediaServiceLocation" minOccurs="0"/>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306e3d0-0ae3-4289-81b3-f719923149d7"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TaxCatchAll" ma:index="19" nillable="true" ma:displayName="Taxonomy Catch All Column" ma:hidden="true" ma:list="{15098700-c3b5-414f-b784-23b64f95f027}" ma:internalName="TaxCatchAll" ma:showField="CatchAllData" ma:web="7306e3d0-0ae3-4289-81b3-f719923149d7">
      <xsd:complexType>
        <xsd:complexContent>
          <xsd:extension base="dms:MultiChoiceLookup">
            <xsd:sequence>
              <xsd:element name="Value" type="dms:Lookup" maxOccurs="unbounded" minOccurs="0" nillable="true"/>
            </xsd:sequence>
          </xsd:extension>
        </xsd:complexContent>
      </xsd:complexType>
    </xsd:element>
    <xsd:element name="SharedWithUsers" ma:index="2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9bdefce-0881-4b2d-911f-03fd1c1c6f5c"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77af1cca-0ddc-42ad-a048-12a774fb3c0e"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element name="MediaServiceLocation" ma:index="23" nillable="true" ma:displayName="Location" ma:indexed="true"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2C53480-CEF3-49F8-9250-A7308D2C10A1}">
  <ds:schemaRefs>
    <ds:schemaRef ds:uri="29bdefce-0881-4b2d-911f-03fd1c1c6f5c"/>
    <ds:schemaRef ds:uri="http://schemas.openxmlformats.org/package/2006/metadata/core-properties"/>
    <ds:schemaRef ds:uri="http://purl.org/dc/dcmitype/"/>
    <ds:schemaRef ds:uri="http://purl.org/dc/elements/1.1/"/>
    <ds:schemaRef ds:uri="http://schemas.microsoft.com/office/2006/documentManagement/types"/>
    <ds:schemaRef ds:uri="http://www.w3.org/XML/1998/namespace"/>
    <ds:schemaRef ds:uri="http://purl.org/dc/terms/"/>
    <ds:schemaRef ds:uri="http://schemas.microsoft.com/office/infopath/2007/PartnerControls"/>
    <ds:schemaRef ds:uri="7306e3d0-0ae3-4289-81b3-f719923149d7"/>
    <ds:schemaRef ds:uri="http://schemas.microsoft.com/office/2006/metadata/properties"/>
  </ds:schemaRefs>
</ds:datastoreItem>
</file>

<file path=customXml/itemProps2.xml><?xml version="1.0" encoding="utf-8"?>
<ds:datastoreItem xmlns:ds="http://schemas.openxmlformats.org/officeDocument/2006/customXml" ds:itemID="{9B4928A4-7A74-4E69-A628-B2FBE73558B7}">
  <ds:schemaRefs>
    <ds:schemaRef ds:uri="http://schemas.microsoft.com/sharepoint/events"/>
  </ds:schemaRefs>
</ds:datastoreItem>
</file>

<file path=customXml/itemProps3.xml><?xml version="1.0" encoding="utf-8"?>
<ds:datastoreItem xmlns:ds="http://schemas.openxmlformats.org/officeDocument/2006/customXml" ds:itemID="{5B9B1342-069C-40C4-AE5C-4EA9711956E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306e3d0-0ae3-4289-81b3-f719923149d7"/>
    <ds:schemaRef ds:uri="29bdefce-0881-4b2d-911f-03fd1c1c6f5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CB5221BD-E240-455D-81B4-CCABD159812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582</TotalTime>
  <Words>488</Words>
  <Application>Microsoft Office PowerPoint</Application>
  <PresentationFormat>On-screen Show (16:9)</PresentationFormat>
  <Paragraphs>26</Paragraphs>
  <Slides>1</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Calibri</vt:lpstr>
      <vt:lpstr>Simple Light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J Emery</dc:creator>
  <cp:lastModifiedBy>S Hurdman</cp:lastModifiedBy>
  <cp:revision>5</cp:revision>
  <dcterms:modified xsi:type="dcterms:W3CDTF">2023-11-28T16:49:00Z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0x010100638FEC3137222C478AA9995A61C6C42D</vt:lpwstr>
  </property>
  <property fmtid="{D5CDD505-2E9C-101B-9397-08002B2CF9AE}" pid="3" name="MediaServiceImageTags">
    <vt:lpwstr/>
  </property>
  <property fmtid="{D5CDD505-2E9C-101B-9397-08002B2CF9AE}" pid="4" name="_dlc_DocIdItemGuid">
    <vt:lpwstr>0aaa1728-5567-4296-a954-0a48b8fdc192</vt:lpwstr>
  </property>
</Properties>
</file>