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handoutMasterIdLst>
    <p:handoutMasterId r:id="rId17"/>
  </p:handoutMasterIdLst>
  <p:sldIdLst>
    <p:sldId id="256" r:id="rId6"/>
    <p:sldId id="257" r:id="rId7"/>
    <p:sldId id="258" r:id="rId8"/>
    <p:sldId id="259" r:id="rId9"/>
    <p:sldId id="261" r:id="rId10"/>
    <p:sldId id="263" r:id="rId11"/>
    <p:sldId id="264" r:id="rId12"/>
    <p:sldId id="268" r:id="rId13"/>
    <p:sldId id="265" r:id="rId14"/>
    <p:sldId id="269" r:id="rId15"/>
    <p:sldId id="267" r:id="rId16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B"/>
    <a:srgbClr val="FFFFC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4660"/>
  </p:normalViewPr>
  <p:slideViewPr>
    <p:cSldViewPr>
      <p:cViewPr varScale="1">
        <p:scale>
          <a:sx n="65" d="100"/>
          <a:sy n="65" d="100"/>
        </p:scale>
        <p:origin x="150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18A81AA-5618-AE44-E627-C54CBB3883C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B54431A7-B1D5-55FB-0CEC-67FAB983784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2EB4E6F4-A5B0-2557-1C17-06E06992622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614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2A2E8E32-1375-833C-566E-47A2CE851B9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28164"/>
            <a:ext cx="2946144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C9811FB-0437-4B91-923A-F504DF1A1CD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0EF0643-3EE0-8757-D0BD-CD6EE9B81E9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62CD53-414F-E207-8628-C6A196C1A0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E32590-7C62-2E8B-9BC0-8094007F6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1F5D9A-0269-4A6A-9DEB-CF65CF40412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9829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77F708E-B692-9A60-61EA-FE0E82BFFA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91257E-5BC9-5096-8B71-64D6D2F74B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3E9DF3E-671F-D117-55D0-6855E14D95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A2AF2F-D81C-4F84-8F08-B98171417DA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1058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07C5266-172E-1267-B917-56C256C42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02572-ABF0-5F23-73D7-05286CE8E8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B9B5B0-C1CC-45B9-FD2B-A8DFD7384C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26EC13-8D74-481E-B52C-B14B59591C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1113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25A9C2-2C6B-63B1-C580-D12CF126E3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843092D-FE5F-D681-CB96-CD68F7FD69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79DF45-106C-9BE4-52BE-1BCBC23BD3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119CAC-D42B-4AD9-BEA7-E90957B101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59573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2A8A33F-C5C5-05DC-C3C8-8543827F97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B72353C-E9E6-CE94-6706-B3F302B7E4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308B613-2B5D-E941-2068-22563D0485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A92EFE-6603-4123-825F-F2D22EF00B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6164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AA54CFA-7946-8986-67AB-D929209E81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35D8A96-FAE5-568D-E148-ADA2C7FBF9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52536C5-072F-4F63-2BD7-8BC1898404E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AB43AF-E095-44C3-9EA6-B3D7720C44A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0062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2842E0FB-B561-E9F3-C2E4-A7FC1D73FE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B78BEB6-2F65-040E-1708-780A651ABD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5383282-65E2-7124-6FEA-B3924825D1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4CC65-DA98-40CF-86AD-445F4F8F8B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0976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DE9ECB-A344-D3D2-A4E0-092218E359E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C59980-1F1A-EB33-BC7C-2897D7E173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AE8AB8-274B-ED82-4C05-34797A5B8A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FC13B5-10CE-4EA5-A411-E63FDAD93F8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6058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DCAA8-B405-929F-FD47-005E692237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32E102-068C-6BEE-C596-478CBDC79F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6DD208-DBC9-3562-A3E9-BE227C5719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107EFA-4A90-4293-BC5D-B1520B2B88C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4624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7CC57BD-DCFD-11D9-0DDB-F7ADCD7531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EBD16FE-67B2-5F02-8F3C-6339A762CE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CA2D9F2-6125-DE6C-E9C5-0AAFC271D75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3D32BB-C99E-4768-A50C-1729D6A1E9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5566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24735B-1837-39BC-6C76-A80F35F5D9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ADB0AF2-60F4-0946-36DA-74055B850D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4279079-EEF2-964E-AF87-6C9AC062B5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762DBE-7C66-4973-8563-8FD374C43D3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7631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7B368F8-525B-970D-445B-42435F0451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19B2E53-3EBC-DCA4-E139-C263E9DE2E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E00C479-1FAB-E3BD-0D49-857996F3DA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2DB1723-989A-E424-E367-975A6874774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182DC52-A731-0A10-746C-3A952F23F10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Comic Sans MS" panose="030F0702030302020204" pitchFamily="66" charset="0"/>
              </a:defRPr>
            </a:lvl1pPr>
          </a:lstStyle>
          <a:p>
            <a:fld id="{55B3A1B3-351D-48D7-B4E5-5FE35AF817B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utdoored.entrust-ed.co.uk/" TargetMode="External"/><Relationship Id="rId2" Type="http://schemas.openxmlformats.org/officeDocument/2006/relationships/hyperlink" Target="mailto:Dpreston@thomasrussell-junior.staffs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30CF290F-0549-E939-E3E4-9DD602A340D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476250"/>
            <a:ext cx="7772400" cy="5905500"/>
          </a:xfrm>
        </p:spPr>
        <p:txBody>
          <a:bodyPr/>
          <a:lstStyle/>
          <a:p>
            <a:pPr eaLnBrk="1" hangingPunct="1"/>
            <a:r>
              <a:rPr lang="en-GB" altLang="en-US" sz="9600" dirty="0"/>
              <a:t>Y5 Laches Wood</a:t>
            </a:r>
            <a:br>
              <a:rPr lang="en-GB" altLang="en-US" dirty="0"/>
            </a:br>
            <a:br>
              <a:rPr lang="en-GB" altLang="en-US" dirty="0"/>
            </a:br>
            <a:r>
              <a:rPr lang="en-GB" altLang="en-US" dirty="0"/>
              <a:t>Coven, Wolverhampton</a:t>
            </a:r>
            <a:br>
              <a:rPr lang="en-GB" altLang="en-US"/>
            </a:br>
            <a:r>
              <a:rPr lang="en-GB" altLang="en-US"/>
              <a:t>11-13</a:t>
            </a:r>
            <a:r>
              <a:rPr lang="en-GB" altLang="en-US" baseline="30000"/>
              <a:t>th</a:t>
            </a:r>
            <a:r>
              <a:rPr lang="en-GB" altLang="en-US"/>
              <a:t> March 2026</a:t>
            </a:r>
            <a:endParaRPr lang="en-GB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386AAFC4-65B3-1AF0-7588-352A931ED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6088" y="269875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5000"/>
              <a:t>Example activities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650D96A7-5963-EBED-C21F-EE15AF822DC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04900" y="1811338"/>
            <a:ext cx="6911975" cy="2481262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GB" dirty="0"/>
              <a:t>Axe throwing		Bouldering</a:t>
            </a:r>
            <a:br>
              <a:rPr lang="en-GB" dirty="0"/>
            </a:br>
            <a:r>
              <a:rPr lang="en-GB" dirty="0"/>
              <a:t>BMXing			Bridge Building</a:t>
            </a:r>
            <a:br>
              <a:rPr lang="en-GB" dirty="0"/>
            </a:br>
            <a:r>
              <a:rPr lang="en-GB" dirty="0"/>
              <a:t>Bushcraft			Leap of Faith</a:t>
            </a:r>
            <a:br>
              <a:rPr lang="en-GB" dirty="0"/>
            </a:br>
            <a:r>
              <a:rPr lang="en-GB" dirty="0"/>
              <a:t>Night Walk		Climbing</a:t>
            </a:r>
            <a:br>
              <a:rPr lang="en-GB" dirty="0"/>
            </a:br>
            <a:r>
              <a:rPr lang="en-GB" dirty="0"/>
              <a:t>High Ropes		Crate Stack</a:t>
            </a:r>
            <a:br>
              <a:rPr lang="en-GB" dirty="0"/>
            </a:br>
            <a:r>
              <a:rPr lang="en-GB" dirty="0"/>
              <a:t>					</a:t>
            </a:r>
            <a:br>
              <a:rPr lang="en-GB" dirty="0"/>
            </a:br>
            <a:r>
              <a:rPr lang="en-GB" dirty="0"/>
              <a:t>	</a:t>
            </a:r>
            <a:r>
              <a:rPr lang="en-GB" sz="5000" dirty="0"/>
              <a:t>Evening Activities</a:t>
            </a:r>
          </a:p>
          <a:p>
            <a:pPr marL="0" indent="0">
              <a:buFontTx/>
              <a:buNone/>
              <a:defRPr/>
            </a:pPr>
            <a:r>
              <a:rPr lang="en-GB" dirty="0"/>
              <a:t>	</a:t>
            </a:r>
          </a:p>
          <a:p>
            <a:pPr marL="0" indent="0">
              <a:buFontTx/>
              <a:buNone/>
              <a:defRPr/>
            </a:pPr>
            <a:r>
              <a:rPr lang="en-GB" dirty="0"/>
              <a:t>Campfire			Night hike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3200" dirty="0"/>
          </a:p>
        </p:txBody>
      </p:sp>
      <p:sp>
        <p:nvSpPr>
          <p:cNvPr id="4100" name="Text Box 6">
            <a:extLst>
              <a:ext uri="{FF2B5EF4-FFF2-40B4-BE49-F238E27FC236}">
                <a16:creationId xmlns:a16="http://schemas.microsoft.com/office/drawing/2014/main" id="{0646D3AC-C6BE-759B-BCDD-FE70A03FBE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1628775"/>
            <a:ext cx="3455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0E2F99F-7FB0-C37D-F7C5-72897CA5C6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Timetable for the visit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2B1F4A31-73C5-A5DA-E206-572EEC313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396F2FCE-1CF9-936F-F9CA-FF2996194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7416800" cy="354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8:50 Arrive at school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9:15 Load the coach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9:30 Depart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11:00 Arrive at Laches Wood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11:15 Unpack and orientation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12:00 Eat our packed lunch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1:00 Afternoon Activities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>
            <a:extLst>
              <a:ext uri="{FF2B5EF4-FFF2-40B4-BE49-F238E27FC236}">
                <a16:creationId xmlns:a16="http://schemas.microsoft.com/office/drawing/2014/main" id="{3D014681-AD9C-9729-1E93-743D4B0E4F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/>
            <a:endParaRPr lang="en-GB" altLang="en-US"/>
          </a:p>
          <a:p>
            <a:pPr eaLnBrk="1" hangingPunct="1"/>
            <a:endParaRPr lang="en-GB" altLang="en-US"/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F8C164DC-1309-E81E-D128-0199AA4EA2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49275"/>
            <a:ext cx="7777162" cy="550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5:30 Dinner (two main meal choices and a vegetarian option, two dessert choices plus yoghurt or fruit) 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7:00 Evening activity (such as campfire or night hike)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8:30 Bedtime and story</a:t>
            </a:r>
          </a:p>
          <a:p>
            <a:pPr marL="571500" indent="-5715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n-lt"/>
                <a:cs typeface="Arial" charset="0"/>
              </a:rPr>
              <a:t>9:00 Asleep</a:t>
            </a:r>
          </a:p>
          <a:p>
            <a:pPr eaLnBrk="1" hangingPunct="1">
              <a:defRPr/>
            </a:pPr>
            <a:endParaRPr lang="en-GB" altLang="en-US" sz="3200" dirty="0">
              <a:latin typeface="+mn-lt"/>
              <a:cs typeface="Arial" charset="0"/>
            </a:endParaRPr>
          </a:p>
          <a:p>
            <a:pPr eaLnBrk="1" hangingPunct="1">
              <a:defRPr/>
            </a:pPr>
            <a:r>
              <a:rPr lang="en-GB" altLang="en-US" sz="3200" dirty="0">
                <a:latin typeface="+mn-lt"/>
                <a:cs typeface="Arial" charset="0"/>
              </a:rPr>
              <a:t>Each day follows a similar timetable with double activity sessions for some of the activities.</a:t>
            </a:r>
            <a:endParaRPr lang="en-GB" altLang="en-US" sz="32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0406C993-CCE2-A891-C1E0-2B6C6E1141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en-GB" altLang="en-US" dirty="0"/>
              <a:t>On the final day</a:t>
            </a:r>
          </a:p>
          <a:p>
            <a:pPr eaLnBrk="1" hangingPunct="1">
              <a:defRPr/>
            </a:pPr>
            <a:r>
              <a:rPr lang="en-GB" altLang="en-US" dirty="0"/>
              <a:t>7:30 Breakfast</a:t>
            </a:r>
          </a:p>
          <a:p>
            <a:pPr eaLnBrk="1" hangingPunct="1">
              <a:defRPr/>
            </a:pPr>
            <a:r>
              <a:rPr lang="en-GB" altLang="en-US" dirty="0"/>
              <a:t>8:30 Pack and tidy dorms</a:t>
            </a:r>
          </a:p>
          <a:p>
            <a:pPr eaLnBrk="1" hangingPunct="1">
              <a:defRPr/>
            </a:pPr>
            <a:r>
              <a:rPr lang="en-GB" altLang="en-US" dirty="0"/>
              <a:t>9:00 Activities</a:t>
            </a:r>
          </a:p>
          <a:p>
            <a:pPr eaLnBrk="1" hangingPunct="1">
              <a:defRPr/>
            </a:pPr>
            <a:r>
              <a:rPr lang="en-GB" altLang="en-US" dirty="0"/>
              <a:t>10:30 Break</a:t>
            </a:r>
          </a:p>
          <a:p>
            <a:pPr eaLnBrk="1" hangingPunct="1">
              <a:defRPr/>
            </a:pPr>
            <a:r>
              <a:rPr lang="en-GB" altLang="en-US" dirty="0"/>
              <a:t>11:00 Activities </a:t>
            </a:r>
          </a:p>
          <a:p>
            <a:pPr eaLnBrk="1" hangingPunct="1">
              <a:defRPr/>
            </a:pPr>
            <a:r>
              <a:rPr lang="en-GB" altLang="en-US" dirty="0"/>
              <a:t>1:00 Dinner</a:t>
            </a:r>
          </a:p>
          <a:p>
            <a:pPr eaLnBrk="1" hangingPunct="1">
              <a:defRPr/>
            </a:pPr>
            <a:r>
              <a:rPr lang="en-GB" altLang="en-US" dirty="0"/>
              <a:t>1:45 Load the coach and depart</a:t>
            </a:r>
          </a:p>
          <a:p>
            <a:pPr eaLnBrk="1" hangingPunct="1">
              <a:defRPr/>
            </a:pPr>
            <a:r>
              <a:rPr lang="en-GB" altLang="en-US" dirty="0"/>
              <a:t>3:15 Arrive back at school</a:t>
            </a:r>
          </a:p>
          <a:p>
            <a:pPr eaLnBrk="1" hangingPunct="1"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4B0AB6F-F463-BDCE-5DC2-A5C2CEAC28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Sleeping Arrangement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3FBD6C19-9151-A199-D4DE-8820E51B00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417638"/>
            <a:ext cx="8229600" cy="5141912"/>
          </a:xfrm>
        </p:spPr>
        <p:txBody>
          <a:bodyPr/>
          <a:lstStyle/>
          <a:p>
            <a:pPr eaLnBrk="1" hangingPunct="1"/>
            <a:r>
              <a:rPr lang="en-GB" altLang="en-US" sz="2800"/>
              <a:t>Our school group is sleeping in dormitories</a:t>
            </a:r>
          </a:p>
          <a:p>
            <a:pPr eaLnBrk="1" hangingPunct="1"/>
            <a:r>
              <a:rPr lang="en-GB" altLang="en-US" sz="2800"/>
              <a:t>Girls and Boys are in separate dormitories</a:t>
            </a:r>
          </a:p>
          <a:p>
            <a:pPr eaLnBrk="1" hangingPunct="1"/>
            <a:r>
              <a:rPr lang="en-GB" altLang="en-US" sz="2800"/>
              <a:t>There will be children from other school at Laches Wood, but only children from Thomas Russell in the dorms.</a:t>
            </a:r>
          </a:p>
          <a:p>
            <a:pPr eaLnBrk="1" hangingPunct="1"/>
            <a:r>
              <a:rPr lang="en-GB" altLang="en-US" sz="2800"/>
              <a:t>The shower and toilet rooms have recently been refurbished.</a:t>
            </a:r>
          </a:p>
          <a:p>
            <a:pPr eaLnBrk="1" hangingPunct="1"/>
            <a:r>
              <a:rPr lang="en-GB" altLang="en-US" sz="2800"/>
              <a:t>The school staff are placed in individual rooms next to the dormitories (within the same building). Teachers are accessible during the night if required.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66B4297-B1F6-5411-3EF5-1B1416A376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Activity groups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84AA99E-6619-BA6C-E718-49E38A8B39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9900" y="1417638"/>
            <a:ext cx="8229600" cy="5106987"/>
          </a:xfrm>
        </p:spPr>
        <p:txBody>
          <a:bodyPr/>
          <a:lstStyle/>
          <a:p>
            <a:pPr eaLnBrk="1" hangingPunct="1"/>
            <a:r>
              <a:rPr lang="en-GB" altLang="en-US" sz="2800" dirty="0"/>
              <a:t>The children will choose friends to be grouped with before we go.  They will be in activity groups of 7-8 boys and girls.</a:t>
            </a:r>
          </a:p>
          <a:p>
            <a:pPr eaLnBrk="1" hangingPunct="1"/>
            <a:r>
              <a:rPr lang="en-GB" altLang="en-US" sz="2800" dirty="0"/>
              <a:t>Children can mix across the two classes to forge new friendships and strengthen old ones.</a:t>
            </a:r>
          </a:p>
          <a:p>
            <a:pPr eaLnBrk="1" hangingPunct="1"/>
            <a:r>
              <a:rPr lang="en-GB" altLang="en-US" sz="2800" dirty="0"/>
              <a:t>For some activities two groups will combine, others will take place as a whole year group.</a:t>
            </a:r>
          </a:p>
          <a:p>
            <a:pPr eaLnBrk="1" hangingPunct="1"/>
            <a:r>
              <a:rPr lang="en-GB" altLang="en-US" sz="2800" dirty="0"/>
              <a:t>The children will be given challenges to overcome and take on different roles and responsibilities throughout their visit.</a:t>
            </a:r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02D15667-836F-7122-8866-D9C0642542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3875" y="188913"/>
            <a:ext cx="8229600" cy="863600"/>
          </a:xfrm>
        </p:spPr>
        <p:txBody>
          <a:bodyPr/>
          <a:lstStyle/>
          <a:p>
            <a:pPr eaLnBrk="1" hangingPunct="1"/>
            <a:r>
              <a:rPr lang="en-GB" altLang="en-US" dirty="0"/>
              <a:t>Packing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4C4361F-D82A-70DF-55BB-6A0BC292E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0525" y="1125538"/>
            <a:ext cx="8362950" cy="525621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b="1" u="sng" dirty="0"/>
              <a:t>Please note – we have 65 children &amp; 6 adults’ luggage to fit underneath ONE coach</a:t>
            </a:r>
            <a:r>
              <a:rPr lang="en-GB" altLang="en-US" sz="2400" dirty="0"/>
              <a:t>.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dirty="0"/>
              <a:t>Luggage allowance is limited to one small/medium suitcase </a:t>
            </a:r>
            <a:r>
              <a:rPr lang="en-GB" altLang="en-US" sz="2400" u="sng" dirty="0"/>
              <a:t>containing everything.</a:t>
            </a:r>
            <a:endParaRPr lang="en-GB" altLang="en-US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Come dressed in clothes ready to begin activities.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u="sng" dirty="0"/>
              <a:t>Bring a rucksack for on the coach containing</a:t>
            </a:r>
            <a:r>
              <a:rPr lang="en-GB" altLang="en-US" sz="2400" dirty="0"/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Refillable plastic drink bottle - named (ESSENTIAL)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Sun hat &amp; cream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Packed lunch for your first day (nut free please)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A waterproof coat / jacket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* Clearly labelled purse with </a:t>
            </a:r>
            <a:r>
              <a:rPr lang="en-GB" altLang="en-US" sz="2400" b="1" u="sng" dirty="0"/>
              <a:t>up to £5</a:t>
            </a:r>
            <a:r>
              <a:rPr lang="en-GB" altLang="en-US" sz="2400" b="1" dirty="0"/>
              <a:t> </a:t>
            </a:r>
            <a:r>
              <a:rPr lang="en-GB" altLang="en-US" sz="2400" dirty="0"/>
              <a:t>in change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/>
              <a:t>* Any medications and a completed medications form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dirty="0"/>
              <a:t>* These will be collected in the hall before we leave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7289C2BF-AD43-5A73-C1E3-6C882D051D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0213" y="269875"/>
            <a:ext cx="8229600" cy="855663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Kit list – See the TRJS website for the full list 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9E080E7D-9C73-8428-5DFB-A4AB61E3D9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512" y="1233847"/>
            <a:ext cx="8534275" cy="53736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Wear one set of old clothes and trainers ready to get stuck into activities as soon as you arrive.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Pack two spare sets of old clothes for the other days (undies, t-shirt, trousers (no jeans) and a jumper)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Indoor shoes for wearing when taking part in indoor activities – these cannot be worn for outdoor activities.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Washbag (a ‘bag for life’ makes a perfect washbag that towel and PJs can fit into)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Small shampoo, shower gel, toothbrush, toothpaste &amp; deodorant (no aerosols)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Towel (dark colour rather than white </a:t>
            </a:r>
            <a:r>
              <a:rPr lang="en-GB" altLang="en-US" sz="2200" dirty="0">
                <a:sym typeface="Wingdings" panose="05000000000000000000" pitchFamily="2" charset="2"/>
              </a:rPr>
              <a:t></a:t>
            </a:r>
            <a:r>
              <a:rPr lang="en-GB" altLang="en-US" sz="2200" dirty="0"/>
              <a:t>!)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Single duvet cover, pillow case and bottom sheet OR single bottom sheet, pillow case and a sleeping bag.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Sleepwear (warm PJs are ideal) and a teddy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Labelled bin bag for wet and dirty clothing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200" dirty="0"/>
              <a:t>No electronics / mobile phones / cameras or hair dryers and straighteners.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CAC28131-1E0A-3E89-7B6E-07F8E5F87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u="sng"/>
              <a:t>Notices for activities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4F72745D-C456-0E37-3875-F28D35C6F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600"/>
              <a:t>Shorts need to be long enough to cover thighs when wearing a harness.</a:t>
            </a:r>
          </a:p>
          <a:p>
            <a:pPr eaLnBrk="1" hangingPunct="1"/>
            <a:r>
              <a:rPr lang="en-GB" altLang="en-US" sz="2600"/>
              <a:t>No crop tops / vest tops – t-shirts must be long enough to tuck into bottom harness and have shoulders for underneath top harness.</a:t>
            </a:r>
          </a:p>
          <a:p>
            <a:pPr eaLnBrk="1" hangingPunct="1"/>
            <a:r>
              <a:rPr lang="en-GB" altLang="en-US" sz="2600"/>
              <a:t>Long hair must be tied back for all activities and no jewellery to be worn.</a:t>
            </a:r>
          </a:p>
          <a:p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AB4734F4-0BE6-3D36-E36D-36E5FD0961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Any questions?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003B73C-7D81-C9E8-336D-F423B0AB99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altLang="en-US" dirty="0"/>
              <a:t>Please come into school and chat to Emery or the Y5 team or email: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800" dirty="0">
                <a:hlinkClick r:id="rId2"/>
              </a:rPr>
              <a:t>Dpreston@thomasrussell-junior.staffs.sch.uk</a:t>
            </a:r>
            <a:r>
              <a:rPr lang="en-GB" altLang="en-US" sz="2800" dirty="0"/>
              <a:t> 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For more information, video clips etc. log on to</a:t>
            </a:r>
          </a:p>
          <a:p>
            <a:pPr eaLnBrk="1" hangingPunct="1">
              <a:buFontTx/>
              <a:buNone/>
              <a:defRPr/>
            </a:pPr>
            <a:r>
              <a:rPr lang="en-GB" altLang="en-US" dirty="0"/>
              <a:t>      </a:t>
            </a:r>
            <a:r>
              <a:rPr lang="en-GB" altLang="en-US" u="sng" dirty="0">
                <a:hlinkClick r:id="rId3"/>
              </a:rPr>
              <a:t>www.</a:t>
            </a:r>
            <a:r>
              <a:rPr lang="en-GB" altLang="en-US" b="1" u="sng" dirty="0">
                <a:hlinkClick r:id="rId3"/>
              </a:rPr>
              <a:t>outdoored.entrust-ed.co.uk</a:t>
            </a:r>
            <a:r>
              <a:rPr lang="en-GB" altLang="en-US" b="1" u="sng" dirty="0"/>
              <a:t> </a:t>
            </a:r>
            <a:r>
              <a:rPr lang="en-GB" altLang="en-US" b="1" dirty="0"/>
              <a:t> </a:t>
            </a:r>
          </a:p>
          <a:p>
            <a:pPr eaLnBrk="1" hangingPunct="1">
              <a:buFontTx/>
              <a:buNone/>
              <a:defRPr/>
            </a:pPr>
            <a:endParaRPr lang="en-GB" altLang="en-US" dirty="0"/>
          </a:p>
          <a:p>
            <a:pPr eaLnBrk="1" hangingPunct="1">
              <a:buFontTx/>
              <a:buNone/>
              <a:defRPr/>
            </a:pPr>
            <a:endParaRPr lang="en-GB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8FEC3137222C478AA9995A61C6C42D" ma:contentTypeVersion="16" ma:contentTypeDescription="Create a new document." ma:contentTypeScope="" ma:versionID="3b478a399a225794d7c6db64a6bcb315">
  <xsd:schema xmlns:xsd="http://www.w3.org/2001/XMLSchema" xmlns:xs="http://www.w3.org/2001/XMLSchema" xmlns:p="http://schemas.microsoft.com/office/2006/metadata/properties" xmlns:ns2="7306e3d0-0ae3-4289-81b3-f719923149d7" xmlns:ns3="29bdefce-0881-4b2d-911f-03fd1c1c6f5c" targetNamespace="http://schemas.microsoft.com/office/2006/metadata/properties" ma:root="true" ma:fieldsID="4bdadcbe70a83bc1d5d46fab0fc279e1" ns2:_="" ns3:_="">
    <xsd:import namespace="7306e3d0-0ae3-4289-81b3-f719923149d7"/>
    <xsd:import namespace="29bdefce-0881-4b2d-911f-03fd1c1c6f5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06e3d0-0ae3-4289-81b3-f719923149d7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9" nillable="true" ma:displayName="Taxonomy Catch All Column" ma:hidden="true" ma:list="{15098700-c3b5-414f-b784-23b64f95f027}" ma:internalName="TaxCatchAll" ma:showField="CatchAllData" ma:web="7306e3d0-0ae3-4289-81b3-f719923149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bdefce-0881-4b2d-911f-03fd1c1c6f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7af1cca-0ddc-42ad-a048-12a774fb3c0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06e3d0-0ae3-4289-81b3-f719923149d7" xsi:nil="true"/>
    <lcf76f155ced4ddcb4097134ff3c332f xmlns="29bdefce-0881-4b2d-911f-03fd1c1c6f5c">
      <Terms xmlns="http://schemas.microsoft.com/office/infopath/2007/PartnerControls"/>
    </lcf76f155ced4ddcb4097134ff3c332f>
    <_dlc_DocId xmlns="7306e3d0-0ae3-4289-81b3-f719923149d7">6KK6NY3JTKCC-849450956-419033</_dlc_DocId>
    <_dlc_DocIdUrl xmlns="7306e3d0-0ae3-4289-81b3-f719923149d7">
      <Url>https://8602326.sharepoint.com/sites/TRJTeachingSharedDrive/_layouts/15/DocIdRedir.aspx?ID=6KK6NY3JTKCC-849450956-419033</Url>
      <Description>6KK6NY3JTKCC-849450956-419033</Description>
    </_dlc_DocIdUrl>
  </documentManagement>
</p:properties>
</file>

<file path=customXml/itemProps1.xml><?xml version="1.0" encoding="utf-8"?>
<ds:datastoreItem xmlns:ds="http://schemas.openxmlformats.org/officeDocument/2006/customXml" ds:itemID="{1D09F084-5279-4064-9966-C12E3DEA1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06e3d0-0ae3-4289-81b3-f719923149d7"/>
    <ds:schemaRef ds:uri="29bdefce-0881-4b2d-911f-03fd1c1c6f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4EFBEE0-BF0E-4ACA-AEE3-D0F09236B143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7478370E-4F30-401F-9976-D186F4BB2058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4EF7398-9517-4F83-B7E8-C1BE305D6345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7306e3d0-0ae3-4289-81b3-f719923149d7"/>
    <ds:schemaRef ds:uri="http://schemas.microsoft.com/office/2006/documentManagement/types"/>
    <ds:schemaRef ds:uri="http://schemas.microsoft.com/office/infopath/2007/PartnerControls"/>
    <ds:schemaRef ds:uri="29bdefce-0881-4b2d-911f-03fd1c1c6f5c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718</Words>
  <Application>Microsoft Office PowerPoint</Application>
  <PresentationFormat>On-screen Show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Comic Sans MS</vt:lpstr>
      <vt:lpstr>Wingdings</vt:lpstr>
      <vt:lpstr>Default Design</vt:lpstr>
      <vt:lpstr>Y5 Laches Wood  Coven, Wolverhampton 11-13th March 2026</vt:lpstr>
      <vt:lpstr>Example activities</vt:lpstr>
      <vt:lpstr>Timetable for the visit</vt:lpstr>
      <vt:lpstr>PowerPoint Presentation</vt:lpstr>
      <vt:lpstr>PowerPoint Presentation</vt:lpstr>
      <vt:lpstr>Sleeping Arrangement</vt:lpstr>
      <vt:lpstr>Activity groups</vt:lpstr>
      <vt:lpstr>Packing</vt:lpstr>
      <vt:lpstr>Kit list – See the TRJS website for the full list </vt:lpstr>
      <vt:lpstr>Notices for activities</vt:lpstr>
      <vt:lpstr>Any questions?</vt:lpstr>
    </vt:vector>
  </TitlesOfParts>
  <Company>Staffordshire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Sshar2326</dc:creator>
  <cp:lastModifiedBy>Mrs D Preston</cp:lastModifiedBy>
  <cp:revision>51</cp:revision>
  <cp:lastPrinted>2024-10-09T14:40:20Z</cp:lastPrinted>
  <dcterms:created xsi:type="dcterms:W3CDTF">2012-03-15T17:39:39Z</dcterms:created>
  <dcterms:modified xsi:type="dcterms:W3CDTF">2026-02-11T15:10:21Z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0x010100638FEC3137222C478AA9995A61C6C42D</vt:lpwstr>
  </property>
  <property fmtid="{D5CDD505-2E9C-101B-9397-08002B2CF9AE}" pid="3" name="_dlc_DocIdItemGuid">
    <vt:lpwstr>331c5826-9d54-4c61-a9ad-de77cc99656b</vt:lpwstr>
  </property>
  <property fmtid="{D5CDD505-2E9C-101B-9397-08002B2CF9AE}" pid="4" name="MediaServiceImageTags">
    <vt:lpwstr/>
  </property>
</Properties>
</file>