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3" d="100"/>
          <a:sy n="103" d="100"/>
        </p:scale>
        <p:origin x="874" y="7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Z Khalid" userId="a74514a5-9bab-4bc0-a7f5-12198862f9d5" providerId="ADAL" clId="{3B16D7F3-9DF4-402C-84E4-AC4F73321F19}"/>
    <pc:docChg chg="modSld">
      <pc:chgData name="Mrs Z Khalid" userId="a74514a5-9bab-4bc0-a7f5-12198862f9d5" providerId="ADAL" clId="{3B16D7F3-9DF4-402C-84E4-AC4F73321F19}" dt="2024-10-17T20:09:15.120" v="2" actId="20577"/>
      <pc:docMkLst>
        <pc:docMk/>
      </pc:docMkLst>
      <pc:sldChg chg="modSp mod">
        <pc:chgData name="Mrs Z Khalid" userId="a74514a5-9bab-4bc0-a7f5-12198862f9d5" providerId="ADAL" clId="{3B16D7F3-9DF4-402C-84E4-AC4F73321F19}" dt="2024-10-17T20:09:15.120" v="2" actId="20577"/>
        <pc:sldMkLst>
          <pc:docMk/>
          <pc:sldMk cId="0" sldId="256"/>
        </pc:sldMkLst>
        <pc:spChg chg="mod">
          <ac:chgData name="Mrs Z Khalid" userId="a74514a5-9bab-4bc0-a7f5-12198862f9d5" providerId="ADAL" clId="{3B16D7F3-9DF4-402C-84E4-AC4F73321F19}" dt="2024-10-17T20:09:15.120" v="2" actId="20577"/>
          <ac:spMkLst>
            <pc:docMk/>
            <pc:sldMk cId="0" sldId="256"/>
            <ac:spMk id="72" creationId="{00000000-0000-0000-0000-000000000000}"/>
          </ac:spMkLst>
        </pc:spChg>
      </pc:sldChg>
    </pc:docChg>
  </pc:docChgLst>
  <pc:docChgLst>
    <pc:chgData name="Mrs Z Khalid" userId="a74514a5-9bab-4bc0-a7f5-12198862f9d5" providerId="ADAL" clId="{B36B2EDC-D5E4-41AB-A921-29C9837977EC}"/>
    <pc:docChg chg="modSld">
      <pc:chgData name="Mrs Z Khalid" userId="a74514a5-9bab-4bc0-a7f5-12198862f9d5" providerId="ADAL" clId="{B36B2EDC-D5E4-41AB-A921-29C9837977EC}" dt="2024-09-17T16:07:54.309" v="5" actId="20577"/>
      <pc:docMkLst>
        <pc:docMk/>
      </pc:docMkLst>
      <pc:sldChg chg="modSp mod">
        <pc:chgData name="Mrs Z Khalid" userId="a74514a5-9bab-4bc0-a7f5-12198862f9d5" providerId="ADAL" clId="{B36B2EDC-D5E4-41AB-A921-29C9837977EC}" dt="2024-09-17T16:07:54.309" v="5" actId="20577"/>
        <pc:sldMkLst>
          <pc:docMk/>
          <pc:sldMk cId="0" sldId="256"/>
        </pc:sldMkLst>
        <pc:spChg chg="mod">
          <ac:chgData name="Mrs Z Khalid" userId="a74514a5-9bab-4bc0-a7f5-12198862f9d5" providerId="ADAL" clId="{B36B2EDC-D5E4-41AB-A921-29C9837977EC}" dt="2024-09-17T16:07:54.309" v="5" actId="20577"/>
          <ac:spMkLst>
            <pc:docMk/>
            <pc:sldMk cId="0" sldId="256"/>
            <ac:spMk id="68" creationId="{00000000-0000-0000-0000-000000000000}"/>
          </ac:spMkLst>
        </pc:spChg>
      </pc:sldChg>
    </pc:docChg>
  </pc:docChgLst>
  <pc:docChgLst>
    <pc:chgData name="Mrs Z Khalid" userId="a74514a5-9bab-4bc0-a7f5-12198862f9d5" providerId="ADAL" clId="{F629A393-8D25-4CBA-AFA2-DBD1708D77BC}"/>
    <pc:docChg chg="modSld">
      <pc:chgData name="Mrs Z Khalid" userId="a74514a5-9bab-4bc0-a7f5-12198862f9d5" providerId="ADAL" clId="{F629A393-8D25-4CBA-AFA2-DBD1708D77BC}" dt="2024-10-16T15:48:22.984" v="0" actId="20577"/>
      <pc:docMkLst>
        <pc:docMk/>
      </pc:docMkLst>
      <pc:sldChg chg="modSp mod">
        <pc:chgData name="Mrs Z Khalid" userId="a74514a5-9bab-4bc0-a7f5-12198862f9d5" providerId="ADAL" clId="{F629A393-8D25-4CBA-AFA2-DBD1708D77BC}" dt="2024-10-16T15:48:22.984" v="0" actId="20577"/>
        <pc:sldMkLst>
          <pc:docMk/>
          <pc:sldMk cId="0" sldId="256"/>
        </pc:sldMkLst>
        <pc:spChg chg="mod">
          <ac:chgData name="Mrs Z Khalid" userId="a74514a5-9bab-4bc0-a7f5-12198862f9d5" providerId="ADAL" clId="{F629A393-8D25-4CBA-AFA2-DBD1708D77BC}" dt="2024-10-16T15:48:22.984" v="0" actId="20577"/>
          <ac:spMkLst>
            <pc:docMk/>
            <pc:sldMk cId="0" sldId="256"/>
            <ac:spMk id="60" creationId="{00000000-0000-0000-0000-000000000000}"/>
          </ac:spMkLst>
        </pc:spChg>
      </pc:sldChg>
    </pc:docChg>
  </pc:docChgLst>
  <pc:docChgLst>
    <pc:chgData name="Mrs Z Khalid" userId="a74514a5-9bab-4bc0-a7f5-12198862f9d5" providerId="ADAL" clId="{34A21881-7391-428C-87E1-9A910A875E48}"/>
    <pc:docChg chg="undo redo custSel modSld">
      <pc:chgData name="Mrs Z Khalid" userId="a74514a5-9bab-4bc0-a7f5-12198862f9d5" providerId="ADAL" clId="{34A21881-7391-428C-87E1-9A910A875E48}" dt="2023-11-06T14:50:18.850" v="2322" actId="20577"/>
      <pc:docMkLst>
        <pc:docMk/>
      </pc:docMkLst>
      <pc:sldChg chg="modSp mod">
        <pc:chgData name="Mrs Z Khalid" userId="a74514a5-9bab-4bc0-a7f5-12198862f9d5" providerId="ADAL" clId="{34A21881-7391-428C-87E1-9A910A875E48}" dt="2023-11-06T14:50:18.850" v="2322" actId="20577"/>
        <pc:sldMkLst>
          <pc:docMk/>
          <pc:sldMk cId="0" sldId="256"/>
        </pc:sldMkLst>
        <pc:spChg chg="mod">
          <ac:chgData name="Mrs Z Khalid" userId="a74514a5-9bab-4bc0-a7f5-12198862f9d5" providerId="ADAL" clId="{34A21881-7391-428C-87E1-9A910A875E48}" dt="2023-11-06T11:29:07.350" v="647" actId="20577"/>
          <ac:spMkLst>
            <pc:docMk/>
            <pc:sldMk cId="0" sldId="256"/>
            <ac:spMk id="54" creationId="{00000000-0000-0000-0000-000000000000}"/>
          </ac:spMkLst>
        </pc:spChg>
        <pc:spChg chg="mod">
          <ac:chgData name="Mrs Z Khalid" userId="a74514a5-9bab-4bc0-a7f5-12198862f9d5" providerId="ADAL" clId="{34A21881-7391-428C-87E1-9A910A875E48}" dt="2023-11-06T11:40:57.082" v="850" actId="20577"/>
          <ac:spMkLst>
            <pc:docMk/>
            <pc:sldMk cId="0" sldId="256"/>
            <ac:spMk id="56" creationId="{00000000-0000-0000-0000-000000000000}"/>
          </ac:spMkLst>
        </pc:spChg>
        <pc:spChg chg="mod">
          <ac:chgData name="Mrs Z Khalid" userId="a74514a5-9bab-4bc0-a7f5-12198862f9d5" providerId="ADAL" clId="{34A21881-7391-428C-87E1-9A910A875E48}" dt="2023-11-06T11:42:18.201" v="928" actId="14100"/>
          <ac:spMkLst>
            <pc:docMk/>
            <pc:sldMk cId="0" sldId="256"/>
            <ac:spMk id="57" creationId="{00000000-0000-0000-0000-000000000000}"/>
          </ac:spMkLst>
        </pc:spChg>
        <pc:spChg chg="mod">
          <ac:chgData name="Mrs Z Khalid" userId="a74514a5-9bab-4bc0-a7f5-12198862f9d5" providerId="ADAL" clId="{34A21881-7391-428C-87E1-9A910A875E48}" dt="2023-11-06T12:45:38.115" v="1227"/>
          <ac:spMkLst>
            <pc:docMk/>
            <pc:sldMk cId="0" sldId="256"/>
            <ac:spMk id="58" creationId="{00000000-0000-0000-0000-000000000000}"/>
          </ac:spMkLst>
        </pc:spChg>
        <pc:spChg chg="mod">
          <ac:chgData name="Mrs Z Khalid" userId="a74514a5-9bab-4bc0-a7f5-12198862f9d5" providerId="ADAL" clId="{34A21881-7391-428C-87E1-9A910A875E48}" dt="2023-11-06T10:57:39.398" v="30" actId="20577"/>
          <ac:spMkLst>
            <pc:docMk/>
            <pc:sldMk cId="0" sldId="256"/>
            <ac:spMk id="59" creationId="{00000000-0000-0000-0000-000000000000}"/>
          </ac:spMkLst>
        </pc:spChg>
        <pc:spChg chg="mod">
          <ac:chgData name="Mrs Z Khalid" userId="a74514a5-9bab-4bc0-a7f5-12198862f9d5" providerId="ADAL" clId="{34A21881-7391-428C-87E1-9A910A875E48}" dt="2023-11-06T10:57:23.855" v="20" actId="20577"/>
          <ac:spMkLst>
            <pc:docMk/>
            <pc:sldMk cId="0" sldId="256"/>
            <ac:spMk id="60" creationId="{00000000-0000-0000-0000-000000000000}"/>
          </ac:spMkLst>
        </pc:spChg>
        <pc:spChg chg="mod">
          <ac:chgData name="Mrs Z Khalid" userId="a74514a5-9bab-4bc0-a7f5-12198862f9d5" providerId="ADAL" clId="{34A21881-7391-428C-87E1-9A910A875E48}" dt="2023-11-06T11:25:32.784" v="644" actId="20577"/>
          <ac:spMkLst>
            <pc:docMk/>
            <pc:sldMk cId="0" sldId="256"/>
            <ac:spMk id="63" creationId="{00000000-0000-0000-0000-000000000000}"/>
          </ac:spMkLst>
        </pc:spChg>
        <pc:spChg chg="mod">
          <ac:chgData name="Mrs Z Khalid" userId="a74514a5-9bab-4bc0-a7f5-12198862f9d5" providerId="ADAL" clId="{34A21881-7391-428C-87E1-9A910A875E48}" dt="2023-11-06T14:00:45.201" v="2321" actId="20577"/>
          <ac:spMkLst>
            <pc:docMk/>
            <pc:sldMk cId="0" sldId="256"/>
            <ac:spMk id="67" creationId="{00000000-0000-0000-0000-000000000000}"/>
          </ac:spMkLst>
        </pc:spChg>
        <pc:spChg chg="mod">
          <ac:chgData name="Mrs Z Khalid" userId="a74514a5-9bab-4bc0-a7f5-12198862f9d5" providerId="ADAL" clId="{34A21881-7391-428C-87E1-9A910A875E48}" dt="2023-11-06T14:00:16.466" v="2279" actId="20577"/>
          <ac:spMkLst>
            <pc:docMk/>
            <pc:sldMk cId="0" sldId="256"/>
            <ac:spMk id="68" creationId="{00000000-0000-0000-0000-000000000000}"/>
          </ac:spMkLst>
        </pc:spChg>
        <pc:spChg chg="mod">
          <ac:chgData name="Mrs Z Khalid" userId="a74514a5-9bab-4bc0-a7f5-12198862f9d5" providerId="ADAL" clId="{34A21881-7391-428C-87E1-9A910A875E48}" dt="2023-11-06T13:54:49.840" v="2274" actId="20577"/>
          <ac:spMkLst>
            <pc:docMk/>
            <pc:sldMk cId="0" sldId="256"/>
            <ac:spMk id="69" creationId="{00000000-0000-0000-0000-000000000000}"/>
          </ac:spMkLst>
        </pc:spChg>
        <pc:spChg chg="mod">
          <ac:chgData name="Mrs Z Khalid" userId="a74514a5-9bab-4bc0-a7f5-12198862f9d5" providerId="ADAL" clId="{34A21881-7391-428C-87E1-9A910A875E48}" dt="2023-11-06T11:16:54.508" v="403" actId="20577"/>
          <ac:spMkLst>
            <pc:docMk/>
            <pc:sldMk cId="0" sldId="256"/>
            <ac:spMk id="70" creationId="{00000000-0000-0000-0000-000000000000}"/>
          </ac:spMkLst>
        </pc:spChg>
        <pc:spChg chg="mod">
          <ac:chgData name="Mrs Z Khalid" userId="a74514a5-9bab-4bc0-a7f5-12198862f9d5" providerId="ADAL" clId="{34A21881-7391-428C-87E1-9A910A875E48}" dt="2023-11-06T11:55:56.897" v="1220" actId="948"/>
          <ac:spMkLst>
            <pc:docMk/>
            <pc:sldMk cId="0" sldId="256"/>
            <ac:spMk id="71" creationId="{00000000-0000-0000-0000-000000000000}"/>
          </ac:spMkLst>
        </pc:spChg>
        <pc:spChg chg="mod">
          <ac:chgData name="Mrs Z Khalid" userId="a74514a5-9bab-4bc0-a7f5-12198862f9d5" providerId="ADAL" clId="{34A21881-7391-428C-87E1-9A910A875E48}" dt="2023-11-06T11:54:10.595" v="1215" actId="14100"/>
          <ac:spMkLst>
            <pc:docMk/>
            <pc:sldMk cId="0" sldId="256"/>
            <ac:spMk id="73" creationId="{00000000-0000-0000-0000-000000000000}"/>
          </ac:spMkLst>
        </pc:spChg>
        <pc:spChg chg="mod">
          <ac:chgData name="Mrs Z Khalid" userId="a74514a5-9bab-4bc0-a7f5-12198862f9d5" providerId="ADAL" clId="{34A21881-7391-428C-87E1-9A910A875E48}" dt="2023-11-06T12:47:02.412" v="1247" actId="20577"/>
          <ac:spMkLst>
            <pc:docMk/>
            <pc:sldMk cId="0" sldId="256"/>
            <ac:spMk id="74" creationId="{00000000-0000-0000-0000-000000000000}"/>
          </ac:spMkLst>
        </pc:spChg>
        <pc:spChg chg="mod">
          <ac:chgData name="Mrs Z Khalid" userId="a74514a5-9bab-4bc0-a7f5-12198862f9d5" providerId="ADAL" clId="{34A21881-7391-428C-87E1-9A910A875E48}" dt="2023-11-06T14:50:18.850" v="2322" actId="20577"/>
          <ac:spMkLst>
            <pc:docMk/>
            <pc:sldMk cId="0" sldId="256"/>
            <ac:spMk id="75" creationId="{00000000-0000-0000-0000-000000000000}"/>
          </ac:spMkLst>
        </pc:spChg>
      </pc:sldChg>
    </pc:docChg>
  </pc:docChgLst>
  <pc:docChgLst>
    <pc:chgData name="Mrs Z Khalid" userId="a74514a5-9bab-4bc0-a7f5-12198862f9d5" providerId="ADAL" clId="{81780CB2-7082-4FC6-AB76-9A2EF86E07BD}"/>
    <pc:docChg chg="undo custSel modSld">
      <pc:chgData name="Mrs Z Khalid" userId="a74514a5-9bab-4bc0-a7f5-12198862f9d5" providerId="ADAL" clId="{81780CB2-7082-4FC6-AB76-9A2EF86E07BD}" dt="2024-10-16T16:51:04.143" v="458" actId="20577"/>
      <pc:docMkLst>
        <pc:docMk/>
      </pc:docMkLst>
      <pc:sldChg chg="modSp mod">
        <pc:chgData name="Mrs Z Khalid" userId="a74514a5-9bab-4bc0-a7f5-12198862f9d5" providerId="ADAL" clId="{81780CB2-7082-4FC6-AB76-9A2EF86E07BD}" dt="2024-10-16T16:51:04.143" v="458" actId="20577"/>
        <pc:sldMkLst>
          <pc:docMk/>
          <pc:sldMk cId="0" sldId="256"/>
        </pc:sldMkLst>
        <pc:spChg chg="mod">
          <ac:chgData name="Mrs Z Khalid" userId="a74514a5-9bab-4bc0-a7f5-12198862f9d5" providerId="ADAL" clId="{81780CB2-7082-4FC6-AB76-9A2EF86E07BD}" dt="2024-10-16T16:51:04.143" v="458" actId="20577"/>
          <ac:spMkLst>
            <pc:docMk/>
            <pc:sldMk cId="0" sldId="256"/>
            <ac:spMk id="54" creationId="{00000000-0000-0000-0000-000000000000}"/>
          </ac:spMkLst>
        </pc:spChg>
        <pc:spChg chg="mod">
          <ac:chgData name="Mrs Z Khalid" userId="a74514a5-9bab-4bc0-a7f5-12198862f9d5" providerId="ADAL" clId="{81780CB2-7082-4FC6-AB76-9A2EF86E07BD}" dt="2024-10-16T16:25:52.014" v="68" actId="404"/>
          <ac:spMkLst>
            <pc:docMk/>
            <pc:sldMk cId="0" sldId="256"/>
            <ac:spMk id="56" creationId="{00000000-0000-0000-0000-000000000000}"/>
          </ac:spMkLst>
        </pc:spChg>
        <pc:spChg chg="mod">
          <ac:chgData name="Mrs Z Khalid" userId="a74514a5-9bab-4bc0-a7f5-12198862f9d5" providerId="ADAL" clId="{81780CB2-7082-4FC6-AB76-9A2EF86E07BD}" dt="2024-10-16T16:25:40.653" v="67" actId="1076"/>
          <ac:spMkLst>
            <pc:docMk/>
            <pc:sldMk cId="0" sldId="256"/>
            <ac:spMk id="57" creationId="{00000000-0000-0000-0000-000000000000}"/>
          </ac:spMkLst>
        </pc:spChg>
        <pc:spChg chg="mod">
          <ac:chgData name="Mrs Z Khalid" userId="a74514a5-9bab-4bc0-a7f5-12198862f9d5" providerId="ADAL" clId="{81780CB2-7082-4FC6-AB76-9A2EF86E07BD}" dt="2024-10-16T16:48:45.654" v="423" actId="20577"/>
          <ac:spMkLst>
            <pc:docMk/>
            <pc:sldMk cId="0" sldId="256"/>
            <ac:spMk id="58" creationId="{00000000-0000-0000-0000-000000000000}"/>
          </ac:spMkLst>
        </pc:spChg>
        <pc:spChg chg="mod">
          <ac:chgData name="Mrs Z Khalid" userId="a74514a5-9bab-4bc0-a7f5-12198862f9d5" providerId="ADAL" clId="{81780CB2-7082-4FC6-AB76-9A2EF86E07BD}" dt="2024-10-16T16:46:28.634" v="406" actId="20577"/>
          <ac:spMkLst>
            <pc:docMk/>
            <pc:sldMk cId="0" sldId="256"/>
            <ac:spMk id="59" creationId="{00000000-0000-0000-0000-000000000000}"/>
          </ac:spMkLst>
        </pc:spChg>
        <pc:spChg chg="mod">
          <ac:chgData name="Mrs Z Khalid" userId="a74514a5-9bab-4bc0-a7f5-12198862f9d5" providerId="ADAL" clId="{81780CB2-7082-4FC6-AB76-9A2EF86E07BD}" dt="2024-10-16T16:21:17.646" v="8" actId="1076"/>
          <ac:spMkLst>
            <pc:docMk/>
            <pc:sldMk cId="0" sldId="256"/>
            <ac:spMk id="63" creationId="{00000000-0000-0000-0000-000000000000}"/>
          </ac:spMkLst>
        </pc:spChg>
        <pc:spChg chg="mod">
          <ac:chgData name="Mrs Z Khalid" userId="a74514a5-9bab-4bc0-a7f5-12198862f9d5" providerId="ADAL" clId="{81780CB2-7082-4FC6-AB76-9A2EF86E07BD}" dt="2024-10-16T16:47:58.841" v="409" actId="1076"/>
          <ac:spMkLst>
            <pc:docMk/>
            <pc:sldMk cId="0" sldId="256"/>
            <ac:spMk id="67" creationId="{00000000-0000-0000-0000-000000000000}"/>
          </ac:spMkLst>
        </pc:spChg>
        <pc:spChg chg="mod">
          <ac:chgData name="Mrs Z Khalid" userId="a74514a5-9bab-4bc0-a7f5-12198862f9d5" providerId="ADAL" clId="{81780CB2-7082-4FC6-AB76-9A2EF86E07BD}" dt="2024-10-16T16:36:57.076" v="228" actId="404"/>
          <ac:spMkLst>
            <pc:docMk/>
            <pc:sldMk cId="0" sldId="256"/>
            <ac:spMk id="68" creationId="{00000000-0000-0000-0000-000000000000}"/>
          </ac:spMkLst>
        </pc:spChg>
        <pc:spChg chg="mod">
          <ac:chgData name="Mrs Z Khalid" userId="a74514a5-9bab-4bc0-a7f5-12198862f9d5" providerId="ADAL" clId="{81780CB2-7082-4FC6-AB76-9A2EF86E07BD}" dt="2024-10-16T16:39:37.594" v="362" actId="20577"/>
          <ac:spMkLst>
            <pc:docMk/>
            <pc:sldMk cId="0" sldId="256"/>
            <ac:spMk id="69" creationId="{00000000-0000-0000-0000-000000000000}"/>
          </ac:spMkLst>
        </pc:spChg>
        <pc:spChg chg="mod">
          <ac:chgData name="Mrs Z Khalid" userId="a74514a5-9bab-4bc0-a7f5-12198862f9d5" providerId="ADAL" clId="{81780CB2-7082-4FC6-AB76-9A2EF86E07BD}" dt="2024-10-16T16:41:50.539" v="364" actId="404"/>
          <ac:spMkLst>
            <pc:docMk/>
            <pc:sldMk cId="0" sldId="256"/>
            <ac:spMk id="70" creationId="{00000000-0000-0000-0000-000000000000}"/>
          </ac:spMkLst>
        </pc:spChg>
        <pc:spChg chg="mod">
          <ac:chgData name="Mrs Z Khalid" userId="a74514a5-9bab-4bc0-a7f5-12198862f9d5" providerId="ADAL" clId="{81780CB2-7082-4FC6-AB76-9A2EF86E07BD}" dt="2024-10-16T16:50:40.225" v="439" actId="20577"/>
          <ac:spMkLst>
            <pc:docMk/>
            <pc:sldMk cId="0" sldId="256"/>
            <ac:spMk id="74" creationId="{00000000-0000-0000-0000-000000000000}"/>
          </ac:spMkLst>
        </pc:spChg>
        <pc:spChg chg="mod">
          <ac:chgData name="Mrs Z Khalid" userId="a74514a5-9bab-4bc0-a7f5-12198862f9d5" providerId="ADAL" clId="{81780CB2-7082-4FC6-AB76-9A2EF86E07BD}" dt="2024-10-16T16:45:40.553" v="398" actId="20577"/>
          <ac:spMkLst>
            <pc:docMk/>
            <pc:sldMk cId="0" sldId="256"/>
            <ac:spMk id="7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4" name="Google Shape;54;p1"/>
          <p:cNvSpPr/>
          <p:nvPr/>
        </p:nvSpPr>
        <p:spPr>
          <a:xfrm>
            <a:off x="1630007" y="993475"/>
            <a:ext cx="1414358"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900" dirty="0"/>
              <a:t>Pupils become proficient in drawing, mosaics,  painting</a:t>
            </a:r>
            <a:r>
              <a:rPr lang="en-GB" sz="900"/>
              <a:t>, sculpture</a:t>
            </a:r>
            <a:r>
              <a:rPr lang="en-GB" sz="900" dirty="0"/>
              <a:t>,  and printing, craft and design techniques</a:t>
            </a:r>
            <a:r>
              <a:rPr lang="en-GB" sz="1000" dirty="0">
                <a:solidFill>
                  <a:schemeClr val="dk1"/>
                </a:solidFill>
              </a:rPr>
              <a:t>.</a:t>
            </a:r>
            <a:endParaRPr sz="1000" b="0" i="0" u="none" strike="noStrike" cap="none" dirty="0">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Integrate high quality vocabulary in all learning</a:t>
            </a: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50" dirty="0">
                <a:solidFill>
                  <a:srgbClr val="0B0C0C"/>
                </a:solidFill>
                <a:latin typeface="+mn-lt"/>
              </a:rPr>
              <a:t>C</a:t>
            </a:r>
            <a:r>
              <a:rPr lang="en-GB" sz="1050" b="0" i="0" dirty="0">
                <a:solidFill>
                  <a:srgbClr val="0B0C0C"/>
                </a:solidFill>
                <a:effectLst/>
                <a:latin typeface="+mn-lt"/>
              </a:rPr>
              <a:t>lassroom activities are clear about what is to be learned. </a:t>
            </a:r>
            <a:endParaRPr sz="1200" b="0" i="0" u="none" strike="noStrike" cap="none" dirty="0">
              <a:solidFill>
                <a:srgbClr val="000000"/>
              </a:solidFill>
              <a:latin typeface="+mn-lt"/>
              <a:ea typeface="Arial"/>
              <a:cs typeface="Arial"/>
              <a:sym typeface="Arial"/>
            </a:endParaRPr>
          </a:p>
        </p:txBody>
      </p:sp>
      <p:sp>
        <p:nvSpPr>
          <p:cNvPr id="57" name="Google Shape;57;p1"/>
          <p:cNvSpPr/>
          <p:nvPr/>
        </p:nvSpPr>
        <p:spPr>
          <a:xfrm>
            <a:off x="6134175" y="997801"/>
            <a:ext cx="1498499"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Assessment used for summative purposes in art</a:t>
            </a:r>
            <a:r>
              <a:rPr lang="en-GB" sz="1000" dirty="0"/>
              <a:t> and </a:t>
            </a:r>
            <a:r>
              <a:rPr lang="en-GB" sz="1000" b="0" i="0" u="none" strike="noStrike" cap="none" dirty="0">
                <a:solidFill>
                  <a:srgbClr val="000000"/>
                </a:solidFill>
                <a:latin typeface="Arial"/>
                <a:ea typeface="Arial"/>
                <a:cs typeface="Arial"/>
                <a:sym typeface="Arial"/>
              </a:rPr>
              <a:t>design.</a:t>
            </a: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900" dirty="0">
                <a:latin typeface="+mj-lt"/>
              </a:rPr>
              <a:t>Pupils begin to think critically and develop a more rigorous understanding of art and design.</a:t>
            </a:r>
            <a:endParaRPr sz="700" b="0" i="0" u="none" strike="noStrike" cap="none" dirty="0">
              <a:solidFill>
                <a:srgbClr val="000000"/>
              </a:solidFill>
              <a:latin typeface="+mj-lt"/>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Through our values and consistent research-led practices, </a:t>
            </a:r>
            <a:r>
              <a:rPr lang="en-GB" sz="1200" dirty="0">
                <a:solidFill>
                  <a:schemeClr val="dk1"/>
                </a:solidFill>
              </a:rPr>
              <a:t>all pupils will achieve their very best in Art.</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87803"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a:t>Art</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3" name="Google Shape;63;p1"/>
          <p:cNvSpPr txBox="1"/>
          <p:nvPr/>
        </p:nvSpPr>
        <p:spPr>
          <a:xfrm>
            <a:off x="238117" y="936437"/>
            <a:ext cx="1392600" cy="73863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000"/>
              <a:buFont typeface="Arial"/>
              <a:buNone/>
            </a:pPr>
            <a:r>
              <a:rPr lang="en-GB" sz="900" dirty="0">
                <a:solidFill>
                  <a:srgbClr val="0B0C0C"/>
                </a:solidFill>
                <a:latin typeface="+mn-lt"/>
              </a:rPr>
              <a:t>Pupils p</a:t>
            </a:r>
            <a:r>
              <a:rPr lang="en-GB" sz="900" dirty="0">
                <a:latin typeface="+mn-lt"/>
              </a:rPr>
              <a:t>roduce creative work, exploring their ideas and recording their experiences</a:t>
            </a:r>
            <a:endParaRPr lang="en-GB" sz="900" b="0" i="0" u="none" strike="noStrike" cap="none" dirty="0">
              <a:solidFill>
                <a:srgbClr val="000000"/>
              </a:solidFill>
              <a:latin typeface="+mn-lt"/>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1669658"/>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1000" dirty="0">
                <a:solidFill>
                  <a:schemeClr val="dk1"/>
                </a:solidFill>
                <a:latin typeface="Arial (Body)"/>
                <a:ea typeface="Calibri"/>
                <a:cs typeface="Calibri"/>
                <a:sym typeface="Calibri"/>
              </a:rPr>
              <a:t>At TRJS</a:t>
            </a:r>
            <a:r>
              <a:rPr lang="en-GB" sz="1000" b="0" i="0" u="none" strike="noStrike" cap="none" dirty="0">
                <a:solidFill>
                  <a:schemeClr val="dk1"/>
                </a:solidFill>
                <a:latin typeface="Arial (Body)"/>
                <a:ea typeface="Calibri"/>
                <a:cs typeface="Calibri"/>
                <a:sym typeface="Calibri"/>
              </a:rPr>
              <a:t>,</a:t>
            </a:r>
            <a:r>
              <a:rPr lang="en-GB" sz="1000" dirty="0">
                <a:latin typeface="Arial (Body)"/>
              </a:rPr>
              <a:t> we </a:t>
            </a:r>
            <a:r>
              <a:rPr lang="en-GB" sz="1000" dirty="0">
                <a:latin typeface="+mn-lt"/>
              </a:rPr>
              <a:t>cover an art topic every other term and will also have additional opportunities to engage with art and design activities throughout the school year.  We aim to link art as closely as possible to the topic for the term, to ensure relevance and context.  Teaching a predominantly skills-based curriculum, which covers drawing, mosaics,  painting, sculpture and printing. We are re-teaching skills throughout the children’s time in school. Skills are revisited and honed in a spiral curriculum, which progresses in terms of depth and challenge, to build on the children’s previous learning. </a:t>
            </a:r>
            <a:r>
              <a:rPr lang="en-GB" sz="800" b="0" i="0" u="none" strike="noStrike" cap="none" dirty="0">
                <a:solidFill>
                  <a:schemeClr val="dk1"/>
                </a:solidFill>
                <a:latin typeface="+mn-lt"/>
                <a:ea typeface="Calibri"/>
                <a:cs typeface="Calibri"/>
                <a:sym typeface="Calibri"/>
              </a:rPr>
              <a:t> </a:t>
            </a:r>
            <a:endParaRPr sz="800" b="0" i="0" u="none" strike="noStrike" cap="none" dirty="0">
              <a:solidFill>
                <a:schemeClr val="dk1"/>
              </a:solidFill>
              <a:latin typeface="+mn-lt"/>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000" b="0" i="0" u="none" strike="noStrike" cap="none" dirty="0">
                <a:solidFill>
                  <a:schemeClr val="dk1"/>
                </a:solidFill>
                <a:latin typeface="+mn-lt"/>
                <a:ea typeface="Arial"/>
                <a:cs typeface="Arial"/>
                <a:sym typeface="Arial"/>
              </a:rPr>
              <a:t> </a:t>
            </a:r>
            <a:endParaRPr sz="1000" b="0" i="0" u="none" strike="noStrike" cap="none" dirty="0">
              <a:solidFill>
                <a:schemeClr val="dk1"/>
              </a:solidFill>
              <a:latin typeface="+mn-lt"/>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1200"/>
              </a:spcAft>
              <a:buClr>
                <a:schemeClr val="dk1"/>
              </a:buClr>
              <a:buSzPts val="1100"/>
              <a:buFont typeface="Arial"/>
              <a:buNone/>
            </a:pPr>
            <a:r>
              <a:rPr lang="en-GB" sz="800" dirty="0"/>
              <a:t>We ensure that each child develops their skills and techniques in a way appropriate to them, through clear differentiation and support, active and purposeful experiences, and using a variety of art materials and teaching strategies. At TRJS we fostering an enjoyment and appreciation of the visual arts and a knowledge of artists, craftspeople and designers. At TRJS we utilising a sketchbook approach, so that children feel safe to experiment and take risks, without the fear of doing something “wrong”. We encourage each child to evaluate their art and design work and that of others, both with peers and adults. We  celebrate effort, progress and achievement in art through displays, exhibitions and enrichment activities, and competitions.</a:t>
            </a:r>
            <a:endParaRPr sz="600" b="0" i="0" u="none" strike="noStrike" cap="none" dirty="0">
              <a:solidFill>
                <a:schemeClr val="dk1"/>
              </a:solidFill>
              <a:latin typeface="Arial"/>
              <a:ea typeface="Arial"/>
              <a:cs typeface="Arial"/>
              <a:sym typeface="Arial"/>
            </a:endParaRPr>
          </a:p>
        </p:txBody>
      </p:sp>
      <p:sp>
        <p:nvSpPr>
          <p:cNvPr id="69" name="Google Shape;69;p1"/>
          <p:cNvSpPr/>
          <p:nvPr/>
        </p:nvSpPr>
        <p:spPr>
          <a:xfrm>
            <a:off x="4628300" y="2713450"/>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spcBef>
                <a:spcPts val="1200"/>
              </a:spcBef>
              <a:buClr>
                <a:schemeClr val="dk1"/>
              </a:buClr>
              <a:buSzPts val="1100"/>
            </a:pPr>
            <a:r>
              <a:rPr lang="en-GB" sz="900" b="0" i="0" u="none" strike="noStrike" cap="none" dirty="0">
                <a:solidFill>
                  <a:schemeClr val="dk1"/>
                </a:solidFill>
                <a:latin typeface="Arial"/>
                <a:ea typeface="Arial"/>
                <a:cs typeface="Arial"/>
                <a:sym typeface="Arial"/>
              </a:rPr>
              <a:t>Art is taught every half term.  Y3 look at:</a:t>
            </a:r>
            <a:r>
              <a:rPr lang="en-GB" sz="900" dirty="0">
                <a:solidFill>
                  <a:schemeClr val="dk1"/>
                </a:solidFill>
              </a:rPr>
              <a:t>  Cave paintings,  Celtic weaving,  and  Egyptian Art. In Y4 p</a:t>
            </a:r>
            <a:r>
              <a:rPr lang="en-GB" sz="900" b="0" i="0" u="none" strike="noStrike" cap="none" dirty="0">
                <a:solidFill>
                  <a:schemeClr val="dk1"/>
                </a:solidFill>
                <a:latin typeface="Arial"/>
                <a:ea typeface="Arial"/>
                <a:cs typeface="Arial"/>
                <a:sym typeface="Arial"/>
              </a:rPr>
              <a:t>upils </a:t>
            </a:r>
            <a:r>
              <a:rPr lang="en-GB" sz="900" dirty="0">
                <a:solidFill>
                  <a:schemeClr val="dk1"/>
                </a:solidFill>
              </a:rPr>
              <a:t>learn about: printing,  mosaics, and  European artists. Y5 pupils look at: illuminated letters,  one point perspective drawings and mono printing.  Y6 learn about: sculpture plants and flowers, Munch painting and drawing and Escher patterns.</a:t>
            </a:r>
            <a:endParaRPr sz="900" b="0" i="0" u="none" strike="noStrike" cap="none" dirty="0">
              <a:solidFill>
                <a:schemeClr val="dk1"/>
              </a:solidFill>
              <a:latin typeface="Arial"/>
              <a:ea typeface="Arial"/>
              <a:cs typeface="Arial"/>
              <a:sym typeface="Arial"/>
            </a:endParaRP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1000" dirty="0"/>
              <a:t>They are always keen to learn new skills and work hard to develop those shown to them.</a:t>
            </a:r>
            <a:endParaRPr sz="800" b="0" i="0" u="none" strike="noStrike" cap="none" dirty="0">
              <a:solidFill>
                <a:schemeClr val="dk1"/>
              </a:solidFill>
              <a:latin typeface="Arial"/>
              <a:ea typeface="Arial"/>
              <a:cs typeface="Arial"/>
              <a:sym typeface="Arial"/>
            </a:endParaRPr>
          </a:p>
        </p:txBody>
      </p:sp>
      <p:sp>
        <p:nvSpPr>
          <p:cNvPr id="71" name="Google Shape;71;p1"/>
          <p:cNvSpPr/>
          <p:nvPr/>
        </p:nvSpPr>
        <p:spPr>
          <a:xfrm>
            <a:off x="1536676" y="4310525"/>
            <a:ext cx="164225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rtl="0">
              <a:lnSpc>
                <a:spcPct val="100000"/>
              </a:lnSpc>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staff are clear about the progression through the school.  All children </a:t>
            </a:r>
            <a:r>
              <a:rPr lang="en-GB" sz="900" dirty="0">
                <a:solidFill>
                  <a:schemeClr val="dk1"/>
                </a:solidFill>
              </a:rPr>
              <a:t>build practical, theoretical and disciplinary knowledge.</a:t>
            </a:r>
            <a:endParaRPr sz="1100" b="0" i="0" u="none" strike="noStrike" cap="none" dirty="0">
              <a:solidFill>
                <a:schemeClr val="dk1"/>
              </a:solidFill>
              <a:latin typeface="Arial"/>
              <a:ea typeface="Arial"/>
              <a:cs typeface="Arial"/>
              <a:sym typeface="Arial"/>
            </a:endParaRP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children have a </a:t>
            </a:r>
            <a:r>
              <a:rPr lang="en-GB" sz="900" b="0" i="0" u="none" strike="noStrike" cap="none">
                <a:solidFill>
                  <a:schemeClr val="dk1"/>
                </a:solidFill>
                <a:latin typeface="Arial"/>
                <a:ea typeface="Arial"/>
                <a:cs typeface="Arial"/>
                <a:sym typeface="Arial"/>
              </a:rPr>
              <a:t>clear understanding </a:t>
            </a:r>
            <a:r>
              <a:rPr lang="en-GB" sz="900" b="0" i="0" u="none" strike="noStrike" cap="none" dirty="0">
                <a:solidFill>
                  <a:schemeClr val="dk1"/>
                </a:solidFill>
                <a:latin typeface="Arial"/>
                <a:ea typeface="Arial"/>
                <a:cs typeface="Arial"/>
                <a:sym typeface="Arial"/>
              </a:rPr>
              <a:t>of the vocabulary around which to articulate learning.</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25551" y="4310523"/>
            <a:ext cx="141825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r>
              <a:rPr lang="en-GB" sz="900" dirty="0">
                <a:solidFill>
                  <a:schemeClr val="dk1"/>
                </a:solidFill>
              </a:rPr>
              <a:t>Teachers determine how well pupils have learned and remembered the different strands of knowledge.</a:t>
            </a: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571002" y="4310523"/>
            <a:ext cx="1539323"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lnSpc>
                <a:spcPct val="107000"/>
              </a:lnSpc>
              <a:spcAft>
                <a:spcPts val="800"/>
              </a:spcAft>
              <a:buSzPts val="1000"/>
              <a:tabLst>
                <a:tab pos="457200" algn="l"/>
              </a:tabLst>
            </a:pPr>
            <a:r>
              <a:rPr lang="en-GB" sz="900" dirty="0">
                <a:solidFill>
                  <a:srgbClr val="0B0C0C"/>
                </a:solidFill>
                <a:latin typeface="+mn-lt"/>
                <a:ea typeface="Times New Roman" panose="02020603050405020304" pitchFamily="18" charset="0"/>
                <a:cs typeface="Times New Roman" panose="02020603050405020304" pitchFamily="18" charset="0"/>
              </a:rPr>
              <a:t>All children</a:t>
            </a:r>
            <a:r>
              <a:rPr lang="en-GB" sz="900" kern="0" dirty="0">
                <a:solidFill>
                  <a:srgbClr val="0B0C0C"/>
                </a:solidFill>
                <a:effectLst/>
                <a:latin typeface="+mn-lt"/>
                <a:ea typeface="Times New Roman" panose="02020603050405020304" pitchFamily="18" charset="0"/>
                <a:cs typeface="Times New Roman" panose="02020603050405020304" pitchFamily="18" charset="0"/>
              </a:rPr>
              <a:t> gain</a:t>
            </a:r>
            <a:r>
              <a:rPr lang="en-GB" sz="900" b="0" i="0" dirty="0">
                <a:solidFill>
                  <a:srgbClr val="222222"/>
                </a:solidFill>
                <a:effectLst/>
                <a:latin typeface="+mn-lt"/>
              </a:rPr>
              <a:t> the ability to express themselves through drawing, mosaic, painting, printing and sculpture.</a:t>
            </a:r>
            <a:endParaRPr lang="en-GB" sz="900" kern="100" dirty="0">
              <a:effectLst/>
              <a:latin typeface="+mn-lt"/>
              <a:ea typeface="Calibri" panose="020F0502020204030204" pitchFamily="34" charset="0"/>
              <a:cs typeface="Times New Roman" panose="02020603050405020304" pitchFamily="18" charset="0"/>
            </a:endParaRP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rtl="0">
              <a:lnSpc>
                <a:spcPct val="100000"/>
              </a:lnSpc>
              <a:spcBef>
                <a:spcPts val="1200"/>
              </a:spcBef>
              <a:spcAft>
                <a:spcPts val="0"/>
              </a:spcAft>
              <a:buClr>
                <a:srgbClr val="000000"/>
              </a:buClr>
              <a:buSzPts val="900"/>
              <a:buFont typeface="Arial"/>
              <a:buNone/>
            </a:pPr>
            <a:r>
              <a:rPr lang="en-GB" sz="900" dirty="0"/>
              <a:t>Pupils are confident to explore, experiment and take risks, placing value on the process and the  journey.</a:t>
            </a:r>
            <a:endParaRPr sz="7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ec3fce04e4c9498b71b9b4f74af0f106">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250208f104d7fe8c84cb55593336f38e"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6KK6NY3JTKCC-849450956-328484</_dlc_DocId>
    <_dlc_DocIdUrl xmlns="7306e3d0-0ae3-4289-81b3-f719923149d7">
      <Url>https://8602326.sharepoint.com/sites/TRJTeachingSharedDrive/_layouts/15/DocIdRedir.aspx?ID=6KK6NY3JTKCC-849450956-328484</Url>
      <Description>6KK6NY3JTKCC-849450956-328484</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2.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3.xml><?xml version="1.0" encoding="utf-8"?>
<ds:datastoreItem xmlns:ds="http://schemas.openxmlformats.org/officeDocument/2006/customXml" ds:itemID="{0379A9F3-7416-4C42-A915-0B93AB51155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306e3d0-0ae3-4289-81b3-f719923149d7"/>
    <ds:schemaRef ds:uri="29bdefce-0881-4b2d-911f-03fd1c1c6f5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2C53480-CEF3-49F8-9250-A7308D2C10A1}">
  <ds:schemaRefs>
    <ds:schemaRef ds:uri="http://schemas.microsoft.com/office/2006/metadata/properties"/>
    <ds:schemaRef ds:uri="http://schemas.openxmlformats.org/package/2006/metadata/core-properties"/>
    <ds:schemaRef ds:uri="http://purl.org/dc/dcmitype/"/>
    <ds:schemaRef ds:uri="http://purl.org/dc/terms/"/>
    <ds:schemaRef ds:uri="http://purl.org/dc/elements/1.1/"/>
    <ds:schemaRef ds:uri="29bdefce-0881-4b2d-911f-03fd1c1c6f5c"/>
    <ds:schemaRef ds:uri="http://schemas.microsoft.com/office/2006/documentManagement/types"/>
    <ds:schemaRef ds:uri="http://schemas.microsoft.com/office/infopath/2007/PartnerControls"/>
    <ds:schemaRef ds:uri="7306e3d0-0ae3-4289-81b3-f719923149d7"/>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0</TotalTime>
  <Words>519</Words>
  <Application>Microsoft Office PowerPoint</Application>
  <PresentationFormat>On-screen Show (16:9)</PresentationFormat>
  <Paragraphs>26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Arial (Body)</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Mrs Z Khalid</cp:lastModifiedBy>
  <cp:revision>5</cp:revision>
  <dcterms:modified xsi:type="dcterms:W3CDTF">2024-10-17T20:09:23Z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_dlc_DocIdItemGuid">
    <vt:lpwstr>bc634803-b68a-4be7-8b53-7f303c29ba60</vt:lpwstr>
  </property>
  <property fmtid="{D5CDD505-2E9C-101B-9397-08002B2CF9AE}" pid="4" name="MediaServiceImageTags">
    <vt:lpwstr/>
  </property>
</Properties>
</file>