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7105650" cy="10236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ris Dylan" initials="ND" lastIdx="1" clrIdx="0">
    <p:extLst>
      <p:ext uri="{19B8F6BF-5375-455C-9EA6-DF929625EA0E}">
        <p15:presenceInfo xmlns:p15="http://schemas.microsoft.com/office/powerpoint/2012/main" userId="Norris Dyl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 snapToGrid="0">
      <p:cViewPr varScale="1">
        <p:scale>
          <a:sx n="52" d="100"/>
          <a:sy n="52" d="100"/>
        </p:scale>
        <p:origin x="84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08T14:27:03.608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323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23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358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501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568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46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74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50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65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384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03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6FF0C-085A-4EA4-9ECE-384CD4088DAF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57A59-08DE-4520-9BCE-ECFB6E6153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875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FF0000"/>
                </a:solidFill>
              </a:rPr>
              <a:t>REMEMBERING OUR HEROES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Made by the vice captains of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16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rn poppy, Papaver rhoeas (Papaverales: Papaveracea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" y="148046"/>
            <a:ext cx="6479177" cy="65749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88066" y="173099"/>
            <a:ext cx="4191211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/>
              <a:t>We wear poppies in remembrance of all of the soldiers that </a:t>
            </a:r>
            <a:r>
              <a:rPr lang="en-GB" sz="2200" dirty="0" smtClean="0"/>
              <a:t>stood </a:t>
            </a:r>
            <a:r>
              <a:rPr lang="en-GB" sz="2200" dirty="0" smtClean="0"/>
              <a:t>up for our amazing country in the war! In remembrance of our heroes, the battlefield is covered in beautiful red poppies. </a:t>
            </a:r>
            <a:endParaRPr lang="en-GB" sz="2200" dirty="0" smtClean="0"/>
          </a:p>
          <a:p>
            <a:endParaRPr lang="en-GB" sz="2200" dirty="0"/>
          </a:p>
          <a:p>
            <a:r>
              <a:rPr lang="en-GB" sz="2200" dirty="0" smtClean="0"/>
              <a:t>We </a:t>
            </a:r>
            <a:r>
              <a:rPr lang="en-GB" sz="2200" dirty="0" smtClean="0"/>
              <a:t>wear poppies as a sign we are thinking of all those lost in the world wars. </a:t>
            </a:r>
            <a:endParaRPr lang="en-GB" sz="2200" dirty="0" smtClean="0"/>
          </a:p>
          <a:p>
            <a:endParaRPr lang="en-GB" sz="2200" dirty="0"/>
          </a:p>
          <a:p>
            <a:r>
              <a:rPr lang="en-GB" sz="2200" dirty="0" smtClean="0"/>
              <a:t>The </a:t>
            </a:r>
            <a:r>
              <a:rPr lang="en-GB" sz="2200" dirty="0" smtClean="0"/>
              <a:t>poppies are sold as part of the poppy appeal that raises money for </a:t>
            </a:r>
            <a:r>
              <a:rPr lang="en-GB" sz="2200" dirty="0" smtClean="0"/>
              <a:t>the Royal </a:t>
            </a:r>
            <a:r>
              <a:rPr lang="en-GB" sz="2200" dirty="0" smtClean="0"/>
              <a:t>British Legion, an organisation that helps those impacted by conflicts and all the service men and women </a:t>
            </a:r>
            <a:r>
              <a:rPr lang="en-GB" sz="2200" dirty="0" smtClean="0"/>
              <a:t>and their families who </a:t>
            </a:r>
            <a:r>
              <a:rPr lang="en-GB" sz="2200" dirty="0" smtClean="0"/>
              <a:t>are still alive today and lives were changed by </a:t>
            </a:r>
            <a:r>
              <a:rPr lang="en-GB" sz="2200" dirty="0" smtClean="0"/>
              <a:t>war. 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87844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383796" y="678848"/>
            <a:ext cx="5370669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Laying wreaths at war memorials is a key part of remembrance services. The </a:t>
            </a:r>
            <a:r>
              <a:rPr lang="en-GB" sz="2400" dirty="0" smtClean="0"/>
              <a:t>laying of wreaths allows individuals and organisations to pay their respects and lay tribute to individuals or groups. </a:t>
            </a:r>
            <a:endParaRPr lang="en-GB" sz="2400" dirty="0" smtClean="0"/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Remembrance </a:t>
            </a:r>
            <a:r>
              <a:rPr lang="en-GB" sz="2400" dirty="0" smtClean="0"/>
              <a:t>Sunday is held in the </a:t>
            </a:r>
            <a:r>
              <a:rPr lang="en-GB" sz="2400" dirty="0" smtClean="0"/>
              <a:t>United </a:t>
            </a:r>
            <a:r>
              <a:rPr lang="en-GB" sz="2400" dirty="0"/>
              <a:t>K</a:t>
            </a:r>
            <a:r>
              <a:rPr lang="en-GB" sz="2400" dirty="0" smtClean="0"/>
              <a:t>ingdom </a:t>
            </a:r>
            <a:r>
              <a:rPr lang="en-GB" sz="2400" dirty="0" smtClean="0"/>
              <a:t>as a day to </a:t>
            </a:r>
            <a:r>
              <a:rPr lang="en-GB" sz="2400" dirty="0" smtClean="0"/>
              <a:t>reflect on</a:t>
            </a:r>
            <a:r>
              <a:rPr lang="en-GB" sz="2400" dirty="0" smtClean="0"/>
              <a:t> </a:t>
            </a:r>
            <a:r>
              <a:rPr lang="en-GB" sz="2400" dirty="0" smtClean="0"/>
              <a:t>the contribution of British and </a:t>
            </a:r>
            <a:r>
              <a:rPr lang="en-GB" sz="2400" dirty="0" smtClean="0"/>
              <a:t>Commonwealth citizens in </a:t>
            </a:r>
            <a:r>
              <a:rPr lang="en-GB" sz="2400" dirty="0" smtClean="0"/>
              <a:t>two world wars and later conflicts. </a:t>
            </a:r>
            <a:r>
              <a:rPr lang="en-GB" sz="2400" dirty="0" smtClean="0"/>
              <a:t>Local mayors of towns and villages also lay wreaths at </a:t>
            </a:r>
            <a:r>
              <a:rPr lang="en-GB" sz="2400" dirty="0" smtClean="0"/>
              <a:t>War </a:t>
            </a:r>
            <a:r>
              <a:rPr lang="en-GB" sz="2400" dirty="0" smtClean="0"/>
              <a:t>Memorials throughout the country.</a:t>
            </a:r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34" y="339635"/>
            <a:ext cx="5834743" cy="635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4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77" y="176350"/>
            <a:ext cx="4816251" cy="66816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11666" y="469982"/>
            <a:ext cx="622157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Many people sacrificed a great deal of their lives for </a:t>
            </a:r>
            <a:r>
              <a:rPr lang="en-GB" sz="3200" dirty="0" smtClean="0"/>
              <a:t>generations to come.</a:t>
            </a:r>
          </a:p>
          <a:p>
            <a:endParaRPr lang="en-GB" sz="3200" dirty="0"/>
          </a:p>
          <a:p>
            <a:r>
              <a:rPr lang="en-GB" sz="3200" dirty="0" smtClean="0"/>
              <a:t>One example is </a:t>
            </a:r>
            <a:r>
              <a:rPr lang="en-GB" sz="3200" dirty="0" smtClean="0"/>
              <a:t>Adrian Carton (a Belgian-Born </a:t>
            </a:r>
            <a:r>
              <a:rPr lang="en-GB" sz="3200" dirty="0" smtClean="0"/>
              <a:t>British army </a:t>
            </a:r>
            <a:r>
              <a:rPr lang="en-GB" sz="3200" dirty="0" smtClean="0"/>
              <a:t>officer) who suffered many injuries and survived several </a:t>
            </a:r>
            <a:r>
              <a:rPr lang="en-GB" sz="3200" dirty="0" smtClean="0"/>
              <a:t>plane </a:t>
            </a:r>
            <a:r>
              <a:rPr lang="en-GB" sz="3200" dirty="0" smtClean="0"/>
              <a:t>crashes. </a:t>
            </a:r>
            <a:r>
              <a:rPr lang="en-GB" sz="3200" dirty="0" smtClean="0"/>
              <a:t>Despite all these injuries, he remained fully dedicated to the military service.	</a:t>
            </a:r>
            <a:r>
              <a:rPr lang="en-GB" sz="2800" dirty="0" smtClean="0"/>
              <a:t>			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1938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ويليام هارولد كولتمان - ويكيبيديا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091"/>
            <a:ext cx="3387634" cy="64878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28394" y="493860"/>
            <a:ext cx="786383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The </a:t>
            </a:r>
            <a:r>
              <a:rPr lang="en-GB" sz="2400" u="sng" dirty="0" err="1" smtClean="0"/>
              <a:t>Weaponless</a:t>
            </a:r>
            <a:r>
              <a:rPr lang="en-GB" sz="2400" u="sng" dirty="0" smtClean="0"/>
              <a:t> Warrior </a:t>
            </a:r>
          </a:p>
          <a:p>
            <a:endParaRPr lang="en-GB" sz="2400" dirty="0"/>
          </a:p>
          <a:p>
            <a:r>
              <a:rPr lang="en-GB" sz="2400" dirty="0" smtClean="0"/>
              <a:t>William </a:t>
            </a:r>
            <a:r>
              <a:rPr lang="en-GB" sz="2400" dirty="0" err="1" smtClean="0"/>
              <a:t>Coltman</a:t>
            </a:r>
            <a:r>
              <a:rPr lang="en-GB" sz="2400" dirty="0" smtClean="0"/>
              <a:t> was born in </a:t>
            </a:r>
            <a:r>
              <a:rPr lang="en-GB" sz="2400" dirty="0" err="1" smtClean="0"/>
              <a:t>Rangemore</a:t>
            </a:r>
            <a:r>
              <a:rPr lang="en-GB" sz="2400" dirty="0" smtClean="0"/>
              <a:t> in </a:t>
            </a:r>
            <a:r>
              <a:rPr lang="en-GB" sz="2400" dirty="0" smtClean="0"/>
              <a:t>January 1915. When he was 24 years old he joined the British Army. Near </a:t>
            </a:r>
            <a:r>
              <a:rPr lang="en-GB" sz="2400" dirty="0" smtClean="0"/>
              <a:t>the start of world war one, William went to serve in France but after being trapped one night in a bunker listening to the cries of wounded and dying men around him he promised </a:t>
            </a:r>
            <a:r>
              <a:rPr lang="en-GB" sz="2400" dirty="0" smtClean="0"/>
              <a:t>never to fire a shot in anger and </a:t>
            </a:r>
            <a:r>
              <a:rPr lang="en-GB" sz="2400" dirty="0" smtClean="0"/>
              <a:t>became a ‘stretcher bearer’. 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Stretcher </a:t>
            </a:r>
            <a:r>
              <a:rPr lang="en-GB" sz="2400" dirty="0" smtClean="0"/>
              <a:t>bearers had to run into danger to carry wounded men out and provide first aid. They also had to keep the </a:t>
            </a:r>
            <a:r>
              <a:rPr lang="en-GB" sz="2400" dirty="0" smtClean="0"/>
              <a:t>patients’ </a:t>
            </a:r>
            <a:r>
              <a:rPr lang="en-GB" sz="2400" dirty="0" smtClean="0"/>
              <a:t>spirits up. William received many awards for his unselfish bravery.                      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  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6036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nce Corporal William Harold Coltman, VC, DCM &amp; Bar, MM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186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86123" y="797510"/>
            <a:ext cx="710587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He earned the </a:t>
            </a:r>
            <a:r>
              <a:rPr lang="en-GB" sz="2400" dirty="0" smtClean="0"/>
              <a:t>Victoria </a:t>
            </a:r>
            <a:r>
              <a:rPr lang="en-GB" sz="2400" dirty="0" smtClean="0"/>
              <a:t>Cross in </a:t>
            </a:r>
            <a:r>
              <a:rPr lang="en-GB" sz="2400" dirty="0" smtClean="0"/>
              <a:t>1918 for returning, on his own, into a battlefield from where his own side had retreated. He did this to save wounded soldiers that had been left behind. He completed this over 3 days without rest, until he finally collapsed of exhaustion. </a:t>
            </a:r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 smtClean="0"/>
              <a:t>When </a:t>
            </a:r>
            <a:r>
              <a:rPr lang="en-GB" sz="2400" dirty="0" smtClean="0"/>
              <a:t>William received his Victoria cross medal from King George at Buckingham </a:t>
            </a:r>
            <a:r>
              <a:rPr lang="en-GB" sz="2400" dirty="0" smtClean="0"/>
              <a:t>Palace</a:t>
            </a:r>
            <a:r>
              <a:rPr lang="en-GB" sz="2400" dirty="0" smtClean="0"/>
              <a:t>, he travelled home by train. He had heard that there was to be a </a:t>
            </a:r>
            <a:r>
              <a:rPr lang="en-GB" sz="2400" dirty="0" smtClean="0"/>
              <a:t>‘Welcome </a:t>
            </a:r>
            <a:r>
              <a:rPr lang="en-GB" sz="2400" dirty="0" smtClean="0"/>
              <a:t>Home Party’ at Burton </a:t>
            </a:r>
            <a:r>
              <a:rPr lang="en-GB" sz="2400" dirty="0" smtClean="0"/>
              <a:t>Train </a:t>
            </a:r>
            <a:r>
              <a:rPr lang="en-GB" sz="2400" dirty="0" smtClean="0"/>
              <a:t>Station to honour him so he got off a stop earlier to </a:t>
            </a:r>
            <a:r>
              <a:rPr lang="en-GB" sz="2400" dirty="0" smtClean="0"/>
              <a:t>“avoid </a:t>
            </a:r>
            <a:r>
              <a:rPr lang="en-GB" sz="2400" dirty="0" smtClean="0"/>
              <a:t>the fuss”. 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William </a:t>
            </a:r>
            <a:r>
              <a:rPr lang="en-GB" sz="2400" dirty="0" err="1" smtClean="0"/>
              <a:t>Coltman’s</a:t>
            </a:r>
            <a:r>
              <a:rPr lang="en-GB" sz="2400" dirty="0" smtClean="0"/>
              <a:t> extraordinary </a:t>
            </a:r>
            <a:r>
              <a:rPr lang="en-GB" sz="2400" dirty="0" smtClean="0"/>
              <a:t>bravery throughout the war had </a:t>
            </a:r>
            <a:r>
              <a:rPr lang="en-GB" sz="2400" dirty="0" smtClean="0"/>
              <a:t>a huge impact on </a:t>
            </a:r>
            <a:r>
              <a:rPr lang="en-GB" sz="2400" dirty="0" smtClean="0"/>
              <a:t>the </a:t>
            </a:r>
            <a:r>
              <a:rPr lang="en-GB" sz="2400" dirty="0" smtClean="0"/>
              <a:t>people </a:t>
            </a:r>
            <a:r>
              <a:rPr lang="en-GB" sz="2400" dirty="0" smtClean="0"/>
              <a:t>around him</a:t>
            </a:r>
            <a:r>
              <a:rPr lang="en-GB" sz="2400" dirty="0" smtClean="0"/>
              <a:t>.</a:t>
            </a: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85456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23430" y="366623"/>
            <a:ext cx="5509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Florence </a:t>
            </a:r>
            <a:r>
              <a:rPr lang="en-GB" sz="2800" dirty="0" smtClean="0"/>
              <a:t>Nightingale was born on the 12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of May 1820 and she </a:t>
            </a:r>
            <a:r>
              <a:rPr lang="en-GB" sz="2800" dirty="0" smtClean="0"/>
              <a:t>died </a:t>
            </a:r>
            <a:r>
              <a:rPr lang="en-GB" sz="2800" dirty="0" smtClean="0"/>
              <a:t>on the 13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August 1910. </a:t>
            </a:r>
            <a:r>
              <a:rPr lang="en-GB" sz="2800" dirty="0" smtClean="0"/>
              <a:t>The </a:t>
            </a:r>
            <a:r>
              <a:rPr lang="en-GB" sz="2800" dirty="0" smtClean="0"/>
              <a:t>awards she got were the Royal </a:t>
            </a:r>
            <a:r>
              <a:rPr lang="en-GB" sz="2800" dirty="0" smtClean="0"/>
              <a:t>Red Cross and </a:t>
            </a:r>
            <a:r>
              <a:rPr lang="en-GB" sz="2800" dirty="0" smtClean="0"/>
              <a:t>Order of </a:t>
            </a:r>
            <a:r>
              <a:rPr lang="en-GB" sz="2800" dirty="0" smtClean="0"/>
              <a:t>Merit</a:t>
            </a:r>
            <a:r>
              <a:rPr lang="en-GB" sz="2800" dirty="0" smtClean="0"/>
              <a:t>. 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Florence </a:t>
            </a:r>
            <a:r>
              <a:rPr lang="en-GB" sz="2800" dirty="0" smtClean="0"/>
              <a:t>Nightingale was a social </a:t>
            </a:r>
            <a:r>
              <a:rPr lang="en-GB" sz="2800" dirty="0" smtClean="0"/>
              <a:t>reformer and </a:t>
            </a:r>
            <a:r>
              <a:rPr lang="en-GB" sz="2800" dirty="0" smtClean="0"/>
              <a:t>the founder of modern nursing. Florence was also </a:t>
            </a:r>
            <a:r>
              <a:rPr lang="en-GB" sz="2800" dirty="0" smtClean="0"/>
              <a:t>known </a:t>
            </a:r>
            <a:r>
              <a:rPr lang="en-GB" sz="2800" dirty="0" smtClean="0"/>
              <a:t>as the </a:t>
            </a:r>
            <a:r>
              <a:rPr lang="en-GB" sz="2800" dirty="0" smtClean="0"/>
              <a:t>‘Lady </a:t>
            </a:r>
            <a:r>
              <a:rPr lang="en-GB" sz="2800" dirty="0" smtClean="0"/>
              <a:t>with the </a:t>
            </a:r>
            <a:r>
              <a:rPr lang="en-GB" sz="2800" dirty="0" smtClean="0"/>
              <a:t>lamp’ </a:t>
            </a:r>
            <a:r>
              <a:rPr lang="en-GB" sz="2800" dirty="0" smtClean="0"/>
              <a:t>because she used to go round the war hospital </a:t>
            </a:r>
            <a:r>
              <a:rPr lang="en-GB" sz="2800" dirty="0" smtClean="0"/>
              <a:t>greeting and comforting </a:t>
            </a:r>
            <a:r>
              <a:rPr lang="en-GB" sz="2800" dirty="0" smtClean="0"/>
              <a:t>the patients.</a:t>
            </a:r>
          </a:p>
          <a:p>
            <a:endParaRPr lang="en-GB" sz="2800" dirty="0"/>
          </a:p>
        </p:txBody>
      </p:sp>
      <p:pic>
        <p:nvPicPr>
          <p:cNvPr id="3" name="Picture 2" descr="File:Florence Nightingale as the lady with the lamp. Oil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68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13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 flanders field | Confusions and Connecti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2" y="1"/>
            <a:ext cx="12117767" cy="682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05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55575" y="572546"/>
            <a:ext cx="957320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</a:rPr>
              <a:t>Thank you very much for listening to our slides and all of the money we have raised by selling poppies! At 11 o’clock, we would like everyone to take a 2 minute silence thank you.</a:t>
            </a:r>
          </a:p>
          <a:p>
            <a:r>
              <a:rPr lang="en-GB" sz="5400" dirty="0" smtClean="0">
                <a:solidFill>
                  <a:srgbClr val="FF0000"/>
                </a:solidFill>
              </a:rPr>
              <a:t>         LEST WE FORGET</a:t>
            </a:r>
            <a:endParaRPr lang="en-GB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334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5433</TotalTime>
  <Words>598</Words>
  <Application>Microsoft Office PowerPoint</Application>
  <PresentationFormat>Widescreen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REMEMBERING OUR HEROES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Thomas Russell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REMEMBERING OUR HEROES</dc:title>
  <dc:creator>Needham Lily May</dc:creator>
  <cp:lastModifiedBy>CBranson</cp:lastModifiedBy>
  <cp:revision>29</cp:revision>
  <dcterms:created xsi:type="dcterms:W3CDTF">2021-11-03T12:53:18Z</dcterms:created>
  <dcterms:modified xsi:type="dcterms:W3CDTF">2021-11-11T10:35:05Z</dcterms:modified>
</cp:coreProperties>
</file>