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585E75B-8678-42D2-85A7-E96FC7221AFC}" v="4" dt="2023-11-13T16:09:38.4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3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J Emery" userId="8169d074-17de-4d19-9364-bbb0e0ce82b1" providerId="ADAL" clId="{B5AA95EE-0BA0-40CB-B92F-DDBF9F79D1B5}"/>
    <pc:docChg chg="custSel modSld">
      <pc:chgData name="Mr J Emery" userId="8169d074-17de-4d19-9364-bbb0e0ce82b1" providerId="ADAL" clId="{B5AA95EE-0BA0-40CB-B92F-DDBF9F79D1B5}" dt="2023-10-11T21:57:06.759" v="1376" actId="14100"/>
      <pc:docMkLst>
        <pc:docMk/>
      </pc:docMkLst>
      <pc:sldChg chg="addSp delSp modSp mod">
        <pc:chgData name="Mr J Emery" userId="8169d074-17de-4d19-9364-bbb0e0ce82b1" providerId="ADAL" clId="{B5AA95EE-0BA0-40CB-B92F-DDBF9F79D1B5}" dt="2023-10-11T21:57:06.759" v="1376" actId="14100"/>
        <pc:sldMkLst>
          <pc:docMk/>
          <pc:sldMk cId="0" sldId="256"/>
        </pc:sldMkLst>
        <pc:spChg chg="mod">
          <ac:chgData name="Mr J Emery" userId="8169d074-17de-4d19-9364-bbb0e0ce82b1" providerId="ADAL" clId="{B5AA95EE-0BA0-40CB-B92F-DDBF9F79D1B5}" dt="2023-10-11T21:52:52.764" v="1343" actId="14100"/>
          <ac:spMkLst>
            <pc:docMk/>
            <pc:sldMk cId="0" sldId="256"/>
            <ac:spMk id="59" creationId="{00000000-0000-0000-0000-000000000000}"/>
          </ac:spMkLst>
        </pc:spChg>
        <pc:spChg chg="mod">
          <ac:chgData name="Mr J Emery" userId="8169d074-17de-4d19-9364-bbb0e0ce82b1" providerId="ADAL" clId="{B5AA95EE-0BA0-40CB-B92F-DDBF9F79D1B5}" dt="2023-10-11T21:54:16.103" v="1370" actId="14100"/>
          <ac:spMkLst>
            <pc:docMk/>
            <pc:sldMk cId="0" sldId="256"/>
            <ac:spMk id="67" creationId="{00000000-0000-0000-0000-000000000000}"/>
          </ac:spMkLst>
        </pc:spChg>
        <pc:spChg chg="mod">
          <ac:chgData name="Mr J Emery" userId="8169d074-17de-4d19-9364-bbb0e0ce82b1" providerId="ADAL" clId="{B5AA95EE-0BA0-40CB-B92F-DDBF9F79D1B5}" dt="2023-10-11T21:42:35.570" v="776" actId="14100"/>
          <ac:spMkLst>
            <pc:docMk/>
            <pc:sldMk cId="0" sldId="256"/>
            <ac:spMk id="68" creationId="{00000000-0000-0000-0000-000000000000}"/>
          </ac:spMkLst>
        </pc:spChg>
        <pc:spChg chg="mod">
          <ac:chgData name="Mr J Emery" userId="8169d074-17de-4d19-9364-bbb0e0ce82b1" providerId="ADAL" clId="{B5AA95EE-0BA0-40CB-B92F-DDBF9F79D1B5}" dt="2023-10-11T21:50:38.290" v="1227" actId="20577"/>
          <ac:spMkLst>
            <pc:docMk/>
            <pc:sldMk cId="0" sldId="256"/>
            <ac:spMk id="69" creationId="{00000000-0000-0000-0000-000000000000}"/>
          </ac:spMkLst>
        </pc:spChg>
        <pc:spChg chg="mod">
          <ac:chgData name="Mr J Emery" userId="8169d074-17de-4d19-9364-bbb0e0ce82b1" providerId="ADAL" clId="{B5AA95EE-0BA0-40CB-B92F-DDBF9F79D1B5}" dt="2023-10-11T21:56:42.792" v="1372" actId="14100"/>
          <ac:spMkLst>
            <pc:docMk/>
            <pc:sldMk cId="0" sldId="256"/>
            <ac:spMk id="71" creationId="{00000000-0000-0000-0000-000000000000}"/>
          </ac:spMkLst>
        </pc:spChg>
        <pc:spChg chg="mod">
          <ac:chgData name="Mr J Emery" userId="8169d074-17de-4d19-9364-bbb0e0ce82b1" providerId="ADAL" clId="{B5AA95EE-0BA0-40CB-B92F-DDBF9F79D1B5}" dt="2023-10-11T21:56:50.702" v="1373" actId="14100"/>
          <ac:spMkLst>
            <pc:docMk/>
            <pc:sldMk cId="0" sldId="256"/>
            <ac:spMk id="72" creationId="{00000000-0000-0000-0000-000000000000}"/>
          </ac:spMkLst>
        </pc:spChg>
        <pc:spChg chg="mod">
          <ac:chgData name="Mr J Emery" userId="8169d074-17de-4d19-9364-bbb0e0ce82b1" providerId="ADAL" clId="{B5AA95EE-0BA0-40CB-B92F-DDBF9F79D1B5}" dt="2023-10-11T21:57:02.051" v="1375" actId="14100"/>
          <ac:spMkLst>
            <pc:docMk/>
            <pc:sldMk cId="0" sldId="256"/>
            <ac:spMk id="73" creationId="{00000000-0000-0000-0000-000000000000}"/>
          </ac:spMkLst>
        </pc:spChg>
        <pc:spChg chg="mod">
          <ac:chgData name="Mr J Emery" userId="8169d074-17de-4d19-9364-bbb0e0ce82b1" providerId="ADAL" clId="{B5AA95EE-0BA0-40CB-B92F-DDBF9F79D1B5}" dt="2023-10-11T21:57:06.759" v="1376" actId="14100"/>
          <ac:spMkLst>
            <pc:docMk/>
            <pc:sldMk cId="0" sldId="256"/>
            <ac:spMk id="74" creationId="{00000000-0000-0000-0000-000000000000}"/>
          </ac:spMkLst>
        </pc:spChg>
        <pc:spChg chg="mod">
          <ac:chgData name="Mr J Emery" userId="8169d074-17de-4d19-9364-bbb0e0ce82b1" providerId="ADAL" clId="{B5AA95EE-0BA0-40CB-B92F-DDBF9F79D1B5}" dt="2023-10-11T21:56:55.976" v="1374" actId="14100"/>
          <ac:spMkLst>
            <pc:docMk/>
            <pc:sldMk cId="0" sldId="256"/>
            <ac:spMk id="75" creationId="{00000000-0000-0000-0000-000000000000}"/>
          </ac:spMkLst>
        </pc:spChg>
        <pc:picChg chg="del">
          <ac:chgData name="Mr J Emery" userId="8169d074-17de-4d19-9364-bbb0e0ce82b1" providerId="ADAL" clId="{B5AA95EE-0BA0-40CB-B92F-DDBF9F79D1B5}" dt="2023-10-11T16:08:02.303" v="177" actId="478"/>
          <ac:picMkLst>
            <pc:docMk/>
            <pc:sldMk cId="0" sldId="256"/>
            <ac:picMk id="61" creationId="{00000000-0000-0000-0000-000000000000}"/>
          </ac:picMkLst>
        </pc:picChg>
        <pc:picChg chg="add mod">
          <ac:chgData name="Mr J Emery" userId="8169d074-17de-4d19-9364-bbb0e0ce82b1" providerId="ADAL" clId="{B5AA95EE-0BA0-40CB-B92F-DDBF9F79D1B5}" dt="2023-10-11T16:09:25.614" v="179" actId="1076"/>
          <ac:picMkLst>
            <pc:docMk/>
            <pc:sldMk cId="0" sldId="256"/>
            <ac:picMk id="1026" creationId="{F3374C94-A495-78A8-B869-2BECA3C6E14C}"/>
          </ac:picMkLst>
        </pc:picChg>
      </pc:sldChg>
    </pc:docChg>
  </pc:docChgLst>
  <pc:docChgLst>
    <pc:chgData name="Mrs K Hiatt" userId="S::khiatt@thomasrussell-junior.staffs.sch.uk::180c46c1-fd7c-4d14-9163-b737a48ba335" providerId="AD" clId="Web-{80EAEBC9-C147-2E8D-AAA6-06568540DB77}"/>
    <pc:docChg chg="modSld">
      <pc:chgData name="Mrs K Hiatt" userId="S::khiatt@thomasrussell-junior.staffs.sch.uk::180c46c1-fd7c-4d14-9163-b737a48ba335" providerId="AD" clId="Web-{80EAEBC9-C147-2E8D-AAA6-06568540DB77}" dt="2023-11-05T22:58:13.379" v="1" actId="1076"/>
      <pc:docMkLst>
        <pc:docMk/>
      </pc:docMkLst>
      <pc:sldChg chg="modSp">
        <pc:chgData name="Mrs K Hiatt" userId="S::khiatt@thomasrussell-junior.staffs.sch.uk::180c46c1-fd7c-4d14-9163-b737a48ba335" providerId="AD" clId="Web-{80EAEBC9-C147-2E8D-AAA6-06568540DB77}" dt="2023-11-05T22:58:13.379" v="1" actId="1076"/>
        <pc:sldMkLst>
          <pc:docMk/>
          <pc:sldMk cId="0" sldId="256"/>
        </pc:sldMkLst>
        <pc:spChg chg="mod">
          <ac:chgData name="Mrs K Hiatt" userId="S::khiatt@thomasrussell-junior.staffs.sch.uk::180c46c1-fd7c-4d14-9163-b737a48ba335" providerId="AD" clId="Web-{80EAEBC9-C147-2E8D-AAA6-06568540DB77}" dt="2023-11-05T22:58:13.379" v="1" actId="1076"/>
          <ac:spMkLst>
            <pc:docMk/>
            <pc:sldMk cId="0" sldId="256"/>
            <ac:spMk id="69" creationId="{00000000-0000-0000-0000-000000000000}"/>
          </ac:spMkLst>
        </pc:spChg>
      </pc:sldChg>
    </pc:docChg>
  </pc:docChgLst>
  <pc:docChgLst>
    <pc:chgData name="Miss L Wortley" userId="69397231-74c5-4e47-af59-1384fd2fdc83" providerId="ADAL" clId="{C585E75B-8678-42D2-85A7-E96FC7221AFC}"/>
    <pc:docChg chg="undo custSel modSld modMainMaster">
      <pc:chgData name="Miss L Wortley" userId="69397231-74c5-4e47-af59-1384fd2fdc83" providerId="ADAL" clId="{C585E75B-8678-42D2-85A7-E96FC7221AFC}" dt="2023-11-28T14:20:43.881" v="4959" actId="20577"/>
      <pc:docMkLst>
        <pc:docMk/>
      </pc:docMkLst>
      <pc:sldChg chg="delSp modSp mod setBg">
        <pc:chgData name="Miss L Wortley" userId="69397231-74c5-4e47-af59-1384fd2fdc83" providerId="ADAL" clId="{C585E75B-8678-42D2-85A7-E96FC7221AFC}" dt="2023-11-28T14:20:43.881" v="4959" actId="20577"/>
        <pc:sldMkLst>
          <pc:docMk/>
          <pc:sldMk cId="0" sldId="256"/>
        </pc:sldMkLst>
        <pc:spChg chg="mod">
          <ac:chgData name="Miss L Wortley" userId="69397231-74c5-4e47-af59-1384fd2fdc83" providerId="ADAL" clId="{C585E75B-8678-42D2-85A7-E96FC7221AFC}" dt="2023-11-06T14:02:50.500" v="718" actId="20577"/>
          <ac:spMkLst>
            <pc:docMk/>
            <pc:sldMk cId="0" sldId="256"/>
            <ac:spMk id="53" creationId="{00000000-0000-0000-0000-000000000000}"/>
          </ac:spMkLst>
        </pc:spChg>
        <pc:spChg chg="mod">
          <ac:chgData name="Miss L Wortley" userId="69397231-74c5-4e47-af59-1384fd2fdc83" providerId="ADAL" clId="{C585E75B-8678-42D2-85A7-E96FC7221AFC}" dt="2023-11-06T14:20:42.116" v="1088" actId="1076"/>
          <ac:spMkLst>
            <pc:docMk/>
            <pc:sldMk cId="0" sldId="256"/>
            <ac:spMk id="54" creationId="{00000000-0000-0000-0000-000000000000}"/>
          </ac:spMkLst>
        </pc:spChg>
        <pc:spChg chg="mod">
          <ac:chgData name="Miss L Wortley" userId="69397231-74c5-4e47-af59-1384fd2fdc83" providerId="ADAL" clId="{C585E75B-8678-42D2-85A7-E96FC7221AFC}" dt="2023-11-06T14:20:52.650" v="1089" actId="1076"/>
          <ac:spMkLst>
            <pc:docMk/>
            <pc:sldMk cId="0" sldId="256"/>
            <ac:spMk id="55" creationId="{00000000-0000-0000-0000-000000000000}"/>
          </ac:spMkLst>
        </pc:spChg>
        <pc:spChg chg="mod">
          <ac:chgData name="Miss L Wortley" userId="69397231-74c5-4e47-af59-1384fd2fdc83" providerId="ADAL" clId="{C585E75B-8678-42D2-85A7-E96FC7221AFC}" dt="2023-11-06T14:11:45.031" v="886" actId="255"/>
          <ac:spMkLst>
            <pc:docMk/>
            <pc:sldMk cId="0" sldId="256"/>
            <ac:spMk id="56" creationId="{00000000-0000-0000-0000-000000000000}"/>
          </ac:spMkLst>
        </pc:spChg>
        <pc:spChg chg="mod">
          <ac:chgData name="Miss L Wortley" userId="69397231-74c5-4e47-af59-1384fd2fdc83" providerId="ADAL" clId="{C585E75B-8678-42D2-85A7-E96FC7221AFC}" dt="2023-11-06T14:21:15.163" v="1090" actId="1076"/>
          <ac:spMkLst>
            <pc:docMk/>
            <pc:sldMk cId="0" sldId="256"/>
            <ac:spMk id="57" creationId="{00000000-0000-0000-0000-000000000000}"/>
          </ac:spMkLst>
        </pc:spChg>
        <pc:spChg chg="mod">
          <ac:chgData name="Miss L Wortley" userId="69397231-74c5-4e47-af59-1384fd2fdc83" providerId="ADAL" clId="{C585E75B-8678-42D2-85A7-E96FC7221AFC}" dt="2023-11-06T14:20:29.001" v="1087" actId="20577"/>
          <ac:spMkLst>
            <pc:docMk/>
            <pc:sldMk cId="0" sldId="256"/>
            <ac:spMk id="58" creationId="{00000000-0000-0000-0000-000000000000}"/>
          </ac:spMkLst>
        </pc:spChg>
        <pc:spChg chg="mod">
          <ac:chgData name="Miss L Wortley" userId="69397231-74c5-4e47-af59-1384fd2fdc83" providerId="ADAL" clId="{C585E75B-8678-42D2-85A7-E96FC7221AFC}" dt="2023-11-06T10:44:14.018" v="31" actId="20577"/>
          <ac:spMkLst>
            <pc:docMk/>
            <pc:sldMk cId="0" sldId="256"/>
            <ac:spMk id="59" creationId="{00000000-0000-0000-0000-000000000000}"/>
          </ac:spMkLst>
        </pc:spChg>
        <pc:spChg chg="mod">
          <ac:chgData name="Miss L Wortley" userId="69397231-74c5-4e47-af59-1384fd2fdc83" providerId="ADAL" clId="{C585E75B-8678-42D2-85A7-E96FC7221AFC}" dt="2023-11-06T10:44:07.446" v="15" actId="20577"/>
          <ac:spMkLst>
            <pc:docMk/>
            <pc:sldMk cId="0" sldId="256"/>
            <ac:spMk id="60" creationId="{00000000-0000-0000-0000-000000000000}"/>
          </ac:spMkLst>
        </pc:spChg>
        <pc:spChg chg="del mod">
          <ac:chgData name="Miss L Wortley" userId="69397231-74c5-4e47-af59-1384fd2fdc83" providerId="ADAL" clId="{C585E75B-8678-42D2-85A7-E96FC7221AFC}" dt="2023-11-06T10:46:46.065" v="498"/>
          <ac:spMkLst>
            <pc:docMk/>
            <pc:sldMk cId="0" sldId="256"/>
            <ac:spMk id="63" creationId="{00000000-0000-0000-0000-000000000000}"/>
          </ac:spMkLst>
        </pc:spChg>
        <pc:spChg chg="mod">
          <ac:chgData name="Miss L Wortley" userId="69397231-74c5-4e47-af59-1384fd2fdc83" providerId="ADAL" clId="{C585E75B-8678-42D2-85A7-E96FC7221AFC}" dt="2023-11-13T16:25:38.356" v="2799" actId="20577"/>
          <ac:spMkLst>
            <pc:docMk/>
            <pc:sldMk cId="0" sldId="256"/>
            <ac:spMk id="67" creationId="{00000000-0000-0000-0000-000000000000}"/>
          </ac:spMkLst>
        </pc:spChg>
        <pc:spChg chg="mod">
          <ac:chgData name="Miss L Wortley" userId="69397231-74c5-4e47-af59-1384fd2fdc83" providerId="ADAL" clId="{C585E75B-8678-42D2-85A7-E96FC7221AFC}" dt="2023-11-14T14:38:09.417" v="4022" actId="20577"/>
          <ac:spMkLst>
            <pc:docMk/>
            <pc:sldMk cId="0" sldId="256"/>
            <ac:spMk id="68" creationId="{00000000-0000-0000-0000-000000000000}"/>
          </ac:spMkLst>
        </pc:spChg>
        <pc:spChg chg="mod">
          <ac:chgData name="Miss L Wortley" userId="69397231-74c5-4e47-af59-1384fd2fdc83" providerId="ADAL" clId="{C585E75B-8678-42D2-85A7-E96FC7221AFC}" dt="2023-11-28T14:20:43.881" v="4959" actId="20577"/>
          <ac:spMkLst>
            <pc:docMk/>
            <pc:sldMk cId="0" sldId="256"/>
            <ac:spMk id="69" creationId="{00000000-0000-0000-0000-000000000000}"/>
          </ac:spMkLst>
        </pc:spChg>
        <pc:spChg chg="mod">
          <ac:chgData name="Miss L Wortley" userId="69397231-74c5-4e47-af59-1384fd2fdc83" providerId="ADAL" clId="{C585E75B-8678-42D2-85A7-E96FC7221AFC}" dt="2023-11-06T15:57:33.839" v="1300" actId="20577"/>
          <ac:spMkLst>
            <pc:docMk/>
            <pc:sldMk cId="0" sldId="256"/>
            <ac:spMk id="70" creationId="{00000000-0000-0000-0000-000000000000}"/>
          </ac:spMkLst>
        </pc:spChg>
        <pc:spChg chg="mod">
          <ac:chgData name="Miss L Wortley" userId="69397231-74c5-4e47-af59-1384fd2fdc83" providerId="ADAL" clId="{C585E75B-8678-42D2-85A7-E96FC7221AFC}" dt="2023-11-06T15:58:27.533" v="1449" actId="20577"/>
          <ac:spMkLst>
            <pc:docMk/>
            <pc:sldMk cId="0" sldId="256"/>
            <ac:spMk id="71" creationId="{00000000-0000-0000-0000-000000000000}"/>
          </ac:spMkLst>
        </pc:spChg>
        <pc:spChg chg="mod">
          <ac:chgData name="Miss L Wortley" userId="69397231-74c5-4e47-af59-1384fd2fdc83" providerId="ADAL" clId="{C585E75B-8678-42D2-85A7-E96FC7221AFC}" dt="2023-11-06T15:59:47.839" v="1563" actId="20577"/>
          <ac:spMkLst>
            <pc:docMk/>
            <pc:sldMk cId="0" sldId="256"/>
            <ac:spMk id="72" creationId="{00000000-0000-0000-0000-000000000000}"/>
          </ac:spMkLst>
        </pc:spChg>
        <pc:spChg chg="mod">
          <ac:chgData name="Miss L Wortley" userId="69397231-74c5-4e47-af59-1384fd2fdc83" providerId="ADAL" clId="{C585E75B-8678-42D2-85A7-E96FC7221AFC}" dt="2023-11-06T16:02:11.769" v="1768" actId="20577"/>
          <ac:spMkLst>
            <pc:docMk/>
            <pc:sldMk cId="0" sldId="256"/>
            <ac:spMk id="73" creationId="{00000000-0000-0000-0000-000000000000}"/>
          </ac:spMkLst>
        </pc:spChg>
        <pc:spChg chg="mod">
          <ac:chgData name="Miss L Wortley" userId="69397231-74c5-4e47-af59-1384fd2fdc83" providerId="ADAL" clId="{C585E75B-8678-42D2-85A7-E96FC7221AFC}" dt="2023-11-06T16:04:04.992" v="1889" actId="404"/>
          <ac:spMkLst>
            <pc:docMk/>
            <pc:sldMk cId="0" sldId="256"/>
            <ac:spMk id="74" creationId="{00000000-0000-0000-0000-000000000000}"/>
          </ac:spMkLst>
        </pc:spChg>
        <pc:spChg chg="mod">
          <ac:chgData name="Miss L Wortley" userId="69397231-74c5-4e47-af59-1384fd2fdc83" providerId="ADAL" clId="{C585E75B-8678-42D2-85A7-E96FC7221AFC}" dt="2023-11-06T16:00:43.931" v="1664" actId="20577"/>
          <ac:spMkLst>
            <pc:docMk/>
            <pc:sldMk cId="0" sldId="256"/>
            <ac:spMk id="75" creationId="{00000000-0000-0000-0000-000000000000}"/>
          </ac:spMkLst>
        </pc:spChg>
      </pc:sldChg>
      <pc:sldMasterChg chg="setBg modSldLayout">
        <pc:chgData name="Miss L Wortley" userId="69397231-74c5-4e47-af59-1384fd2fdc83" providerId="ADAL" clId="{C585E75B-8678-42D2-85A7-E96FC7221AFC}" dt="2023-11-06T10:44:43.954" v="34"/>
        <pc:sldMasterMkLst>
          <pc:docMk/>
          <pc:sldMasterMk cId="0" sldId="2147483648"/>
        </pc:sldMasterMkLst>
        <pc:sldLayoutChg chg="setBg">
          <pc:chgData name="Miss L Wortley" userId="69397231-74c5-4e47-af59-1384fd2fdc83" providerId="ADAL" clId="{C585E75B-8678-42D2-85A7-E96FC7221AFC}" dt="2023-11-06T10:44:43.954" v="34"/>
          <pc:sldLayoutMkLst>
            <pc:docMk/>
            <pc:sldMasterMk cId="0" sldId="2147483648"/>
            <pc:sldLayoutMk cId="0" sldId="2147483649"/>
          </pc:sldLayoutMkLst>
        </pc:sldLayoutChg>
        <pc:sldLayoutChg chg="setBg">
          <pc:chgData name="Miss L Wortley" userId="69397231-74c5-4e47-af59-1384fd2fdc83" providerId="ADAL" clId="{C585E75B-8678-42D2-85A7-E96FC7221AFC}" dt="2023-11-06T10:44:43.954" v="34"/>
          <pc:sldLayoutMkLst>
            <pc:docMk/>
            <pc:sldMasterMk cId="0" sldId="2147483648"/>
            <pc:sldLayoutMk cId="0" sldId="2147483650"/>
          </pc:sldLayoutMkLst>
        </pc:sldLayoutChg>
        <pc:sldLayoutChg chg="setBg">
          <pc:chgData name="Miss L Wortley" userId="69397231-74c5-4e47-af59-1384fd2fdc83" providerId="ADAL" clId="{C585E75B-8678-42D2-85A7-E96FC7221AFC}" dt="2023-11-06T10:44:43.954" v="34"/>
          <pc:sldLayoutMkLst>
            <pc:docMk/>
            <pc:sldMasterMk cId="0" sldId="2147483648"/>
            <pc:sldLayoutMk cId="0" sldId="2147483651"/>
          </pc:sldLayoutMkLst>
        </pc:sldLayoutChg>
        <pc:sldLayoutChg chg="setBg">
          <pc:chgData name="Miss L Wortley" userId="69397231-74c5-4e47-af59-1384fd2fdc83" providerId="ADAL" clId="{C585E75B-8678-42D2-85A7-E96FC7221AFC}" dt="2023-11-06T10:44:43.954" v="34"/>
          <pc:sldLayoutMkLst>
            <pc:docMk/>
            <pc:sldMasterMk cId="0" sldId="2147483648"/>
            <pc:sldLayoutMk cId="0" sldId="2147483652"/>
          </pc:sldLayoutMkLst>
        </pc:sldLayoutChg>
        <pc:sldLayoutChg chg="setBg">
          <pc:chgData name="Miss L Wortley" userId="69397231-74c5-4e47-af59-1384fd2fdc83" providerId="ADAL" clId="{C585E75B-8678-42D2-85A7-E96FC7221AFC}" dt="2023-11-06T10:44:43.954" v="34"/>
          <pc:sldLayoutMkLst>
            <pc:docMk/>
            <pc:sldMasterMk cId="0" sldId="2147483648"/>
            <pc:sldLayoutMk cId="0" sldId="2147483653"/>
          </pc:sldLayoutMkLst>
        </pc:sldLayoutChg>
        <pc:sldLayoutChg chg="setBg">
          <pc:chgData name="Miss L Wortley" userId="69397231-74c5-4e47-af59-1384fd2fdc83" providerId="ADAL" clId="{C585E75B-8678-42D2-85A7-E96FC7221AFC}" dt="2023-11-06T10:44:43.954" v="34"/>
          <pc:sldLayoutMkLst>
            <pc:docMk/>
            <pc:sldMasterMk cId="0" sldId="2147483648"/>
            <pc:sldLayoutMk cId="0" sldId="2147483654"/>
          </pc:sldLayoutMkLst>
        </pc:sldLayoutChg>
        <pc:sldLayoutChg chg="setBg">
          <pc:chgData name="Miss L Wortley" userId="69397231-74c5-4e47-af59-1384fd2fdc83" providerId="ADAL" clId="{C585E75B-8678-42D2-85A7-E96FC7221AFC}" dt="2023-11-06T10:44:43.954" v="34"/>
          <pc:sldLayoutMkLst>
            <pc:docMk/>
            <pc:sldMasterMk cId="0" sldId="2147483648"/>
            <pc:sldLayoutMk cId="0" sldId="2147483655"/>
          </pc:sldLayoutMkLst>
        </pc:sldLayoutChg>
        <pc:sldLayoutChg chg="setBg">
          <pc:chgData name="Miss L Wortley" userId="69397231-74c5-4e47-af59-1384fd2fdc83" providerId="ADAL" clId="{C585E75B-8678-42D2-85A7-E96FC7221AFC}" dt="2023-11-06T10:44:43.954" v="34"/>
          <pc:sldLayoutMkLst>
            <pc:docMk/>
            <pc:sldMasterMk cId="0" sldId="2147483648"/>
            <pc:sldLayoutMk cId="0" sldId="2147483656"/>
          </pc:sldLayoutMkLst>
        </pc:sldLayoutChg>
        <pc:sldLayoutChg chg="setBg">
          <pc:chgData name="Miss L Wortley" userId="69397231-74c5-4e47-af59-1384fd2fdc83" providerId="ADAL" clId="{C585E75B-8678-42D2-85A7-E96FC7221AFC}" dt="2023-11-06T10:44:43.954" v="34"/>
          <pc:sldLayoutMkLst>
            <pc:docMk/>
            <pc:sldMasterMk cId="0" sldId="2147483648"/>
            <pc:sldLayoutMk cId="0" sldId="2147483657"/>
          </pc:sldLayoutMkLst>
        </pc:sldLayoutChg>
        <pc:sldLayoutChg chg="setBg">
          <pc:chgData name="Miss L Wortley" userId="69397231-74c5-4e47-af59-1384fd2fdc83" providerId="ADAL" clId="{C585E75B-8678-42D2-85A7-E96FC7221AFC}" dt="2023-11-06T10:44:43.954" v="34"/>
          <pc:sldLayoutMkLst>
            <pc:docMk/>
            <pc:sldMasterMk cId="0" sldId="2147483648"/>
            <pc:sldLayoutMk cId="0" sldId="214748365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4"/>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89" y="993801"/>
            <a:ext cx="1456875"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000" dirty="0"/>
              <a:t>Consistent and excellent teaching of history of skills and knowledge.</a:t>
            </a:r>
            <a:endParaRPr sz="1000" b="0" i="0" u="none" strike="noStrike" cap="none" dirty="0">
              <a:solidFill>
                <a:srgbClr val="000000"/>
              </a:solidFill>
              <a:latin typeface="Arial"/>
              <a:ea typeface="Arial"/>
              <a:cs typeface="Arial"/>
              <a:sym typeface="Arial"/>
            </a:endParaRPr>
          </a:p>
        </p:txBody>
      </p:sp>
      <p:sp>
        <p:nvSpPr>
          <p:cNvPr id="54" name="Google Shape;54;p1"/>
          <p:cNvSpPr/>
          <p:nvPr/>
        </p:nvSpPr>
        <p:spPr>
          <a:xfrm>
            <a:off x="1722150"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b="0" i="0" u="none" strike="noStrike" cap="none" dirty="0">
                <a:solidFill>
                  <a:schemeClr val="dk1"/>
                </a:solidFill>
                <a:latin typeface="Arial"/>
                <a:ea typeface="Arial"/>
                <a:cs typeface="Arial"/>
                <a:sym typeface="Arial"/>
              </a:rPr>
              <a:t>Develop substantive and disciplinary knowledge. </a:t>
            </a:r>
            <a:endParaRPr sz="1000" b="0" i="0" u="none" strike="noStrike" cap="none" dirty="0">
              <a:solidFill>
                <a:schemeClr val="dk1"/>
              </a:solidFill>
              <a:latin typeface="Arial"/>
              <a:ea typeface="Arial"/>
              <a:cs typeface="Arial"/>
              <a:sym typeface="Arial"/>
            </a:endParaRPr>
          </a:p>
        </p:txBody>
      </p:sp>
      <p:sp>
        <p:nvSpPr>
          <p:cNvPr id="55" name="Google Shape;55;p1"/>
          <p:cNvSpPr/>
          <p:nvPr/>
        </p:nvSpPr>
        <p:spPr>
          <a:xfrm>
            <a:off x="3129800" y="982888"/>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Ensure high quality vocabulary is included in all learning</a:t>
            </a:r>
            <a:endParaRPr sz="1000" b="0" i="0" u="none" strike="noStrike" cap="none" dirty="0">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dirty="0"/>
              <a:t>Chronology is at the heart of the curriculum</a:t>
            </a:r>
            <a:endParaRPr sz="1000" b="0" i="0" u="none" strike="noStrike" cap="none" dirty="0">
              <a:solidFill>
                <a:srgbClr val="000000"/>
              </a:solidFill>
              <a:latin typeface="Arial"/>
              <a:ea typeface="Arial"/>
              <a:cs typeface="Arial"/>
              <a:sym typeface="Arial"/>
            </a:endParaRPr>
          </a:p>
        </p:txBody>
      </p:sp>
      <p:sp>
        <p:nvSpPr>
          <p:cNvPr id="57" name="Google Shape;57;p1"/>
          <p:cNvSpPr/>
          <p:nvPr/>
        </p:nvSpPr>
        <p:spPr>
          <a:xfrm>
            <a:off x="6233483" y="980914"/>
            <a:ext cx="1366500" cy="7437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Children are curious and have an open mindset.</a:t>
            </a:r>
            <a:endParaRPr sz="1000" b="0" i="0" u="none" strike="noStrike" cap="none" dirty="0">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dirty="0"/>
              <a:t>Develop skills and knowledge that prepare children for their next steps in life.</a:t>
            </a:r>
            <a:endParaRPr sz="1000" b="0" i="0" u="none" strike="noStrike" cap="none" dirty="0">
              <a:solidFill>
                <a:srgbClr val="000000"/>
              </a:solidFill>
              <a:latin typeface="Arial"/>
              <a:ea typeface="Arial"/>
              <a:cs typeface="Arial"/>
              <a:sym typeface="Arial"/>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dirty="0">
                <a:solidFill>
                  <a:schemeClr val="dk1"/>
                </a:solidFill>
                <a:latin typeface="Arial"/>
                <a:ea typeface="Arial"/>
                <a:cs typeface="Arial"/>
                <a:sym typeface="Arial"/>
              </a:rPr>
              <a:t>Through our values and consistent research-led practices, </a:t>
            </a:r>
            <a:r>
              <a:rPr lang="en-GB" sz="1200" dirty="0">
                <a:solidFill>
                  <a:schemeClr val="dk1"/>
                </a:solidFill>
              </a:rPr>
              <a:t>all pupils will achieve their very best in History</a:t>
            </a:r>
            <a:endParaRPr sz="1200"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71475"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dirty="0"/>
              <a:t>History</a:t>
            </a:r>
            <a:endParaRPr sz="2000" b="1" i="0" u="none" strike="noStrike" cap="none" dirty="0">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20990" y="1762073"/>
            <a:ext cx="8740010" cy="2000517"/>
          </a:xfrm>
          <a:prstGeom prst="rect">
            <a:avLst/>
          </a:prstGeom>
          <a:noFill/>
          <a:ln>
            <a:noFill/>
          </a:ln>
        </p:spPr>
        <p:txBody>
          <a:bodyPr spcFirstLastPara="1" wrap="square" lIns="91425" tIns="91425" rIns="91425" bIns="91425" anchor="t" anchorCtr="0">
            <a:spAutoFit/>
          </a:bodyPr>
          <a:lstStyle/>
          <a:p>
            <a:pPr>
              <a:lnSpc>
                <a:spcPct val="115000"/>
              </a:lnSpc>
              <a:spcBef>
                <a:spcPts val="1200"/>
              </a:spcBef>
              <a:buClr>
                <a:schemeClr val="dk1"/>
              </a:buClr>
              <a:buSzPts val="1100"/>
            </a:pPr>
            <a:r>
              <a:rPr lang="en-GB" sz="900" b="0" i="0" u="none" strike="noStrike" cap="none" dirty="0">
                <a:solidFill>
                  <a:schemeClr val="dk1"/>
                </a:solidFill>
                <a:latin typeface="+mn-lt"/>
                <a:ea typeface="Calibri"/>
                <a:cs typeface="Calibri"/>
                <a:sym typeface="Calibri"/>
              </a:rPr>
              <a:t> </a:t>
            </a:r>
            <a:r>
              <a:rPr lang="en-GB" sz="1000" dirty="0">
                <a:solidFill>
                  <a:schemeClr val="tx1"/>
                </a:solidFill>
                <a:latin typeface="+mn-lt"/>
                <a:ea typeface="Calibri"/>
                <a:cs typeface="Calibri"/>
                <a:sym typeface="Calibri"/>
              </a:rPr>
              <a:t>At TRJS</a:t>
            </a:r>
            <a:r>
              <a:rPr lang="en-GB" sz="1000" i="0" u="none" strike="noStrike" cap="none" dirty="0">
                <a:solidFill>
                  <a:schemeClr val="tx1"/>
                </a:solidFill>
                <a:latin typeface="+mn-lt"/>
                <a:ea typeface="Calibri"/>
                <a:cs typeface="Calibri"/>
                <a:sym typeface="Calibri"/>
              </a:rPr>
              <a:t>, we base our history planning on KeyStage History and supplement this with other sources of information such as videos, photos, pieces of text, as well as school trips and external visitors – all which provide opportunities for active and collaborative learning. Our knowledge-progression grid sets out a clear knowledge-rich curriculum. Considering recent Ofsted publications (</a:t>
            </a:r>
            <a:r>
              <a:rPr lang="en-GB" sz="1000" i="0" dirty="0">
                <a:solidFill>
                  <a:schemeClr val="tx1"/>
                </a:solidFill>
                <a:effectLst/>
                <a:latin typeface="+mn-lt"/>
              </a:rPr>
              <a:t>Rich encounters with the past: history subject report, 2023) we understand the importance of developing knowledge about topics studied as well as how historians have created these views of the past.</a:t>
            </a:r>
            <a:endParaRPr sz="1000" i="0" u="none" strike="noStrike" cap="none" dirty="0">
              <a:solidFill>
                <a:schemeClr val="tx1"/>
              </a:solidFill>
              <a:latin typeface="+mn-lt"/>
              <a:sym typeface="Arial"/>
            </a:endParaRPr>
          </a:p>
          <a:p>
            <a:pPr marL="0" marR="0" lvl="0" indent="0" algn="l" rtl="0">
              <a:lnSpc>
                <a:spcPct val="115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720850"/>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History allows children to explore their natural curiosities about the world; helping them to understand what events have taken place for them to be where they are today, as well as helping them understand how the world around them has come to be what it is today. </a:t>
            </a:r>
            <a:r>
              <a:rPr lang="en-GB" sz="900" dirty="0">
                <a:solidFill>
                  <a:schemeClr val="dk1"/>
                </a:solidFill>
              </a:rPr>
              <a:t>Children explore how historians and researchers of the past construct ideas of what has happened during different events and periods of time. Children develop their chronological understanding, regularly use vocabulary relating to topics to demonstrate knowledge, interpret history through a range of sources and develop methods of historical enquiry – continuity and change, cause and consequence, similarities and differences, and significance.</a:t>
            </a:r>
            <a:endParaRPr sz="900" b="0" i="0" u="none" strike="noStrike" cap="none" dirty="0">
              <a:solidFill>
                <a:schemeClr val="dk1"/>
              </a:solidFill>
              <a:latin typeface="Arial"/>
              <a:ea typeface="Arial"/>
              <a:cs typeface="Arial"/>
              <a:sym typeface="Arial"/>
            </a:endParaRPr>
          </a:p>
        </p:txBody>
      </p:sp>
      <p:sp>
        <p:nvSpPr>
          <p:cNvPr id="69" name="Google Shape;69;p1"/>
          <p:cNvSpPr/>
          <p:nvPr/>
        </p:nvSpPr>
        <p:spPr>
          <a:xfrm>
            <a:off x="4617790" y="2693908"/>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Y3/4 curriculum focusses on Stone Age, Iron Age and Bronze Age, Ancient Egypt, Ancient Rome and Ancient Greece. Children are able to raise questions about th</a:t>
            </a:r>
            <a:r>
              <a:rPr lang="en-GB" sz="900" dirty="0">
                <a:solidFill>
                  <a:schemeClr val="dk1"/>
                </a:solidFill>
              </a:rPr>
              <a:t>e past, understand scale and develop chronological understanding, make reasonable predictions and conclusions from historical sources.Y5/6 curriculum looks at Anglo-Saxons, Staffordshire Hoard, the Maya, Vikings and World War 2. Children build on the skills developed in lower school and encounter wider influences of history such as religion, settlements</a:t>
            </a:r>
            <a:r>
              <a:rPr lang="en-GB" sz="900">
                <a:solidFill>
                  <a:schemeClr val="dk1"/>
                </a:solidFill>
              </a:rPr>
              <a:t>, conflicts, prior </a:t>
            </a:r>
            <a:r>
              <a:rPr lang="en-GB" sz="900" dirty="0">
                <a:solidFill>
                  <a:schemeClr val="dk1"/>
                </a:solidFill>
              </a:rPr>
              <a:t>and current views, culture and society. Children are able to identify key knowledge of a topic and explain some of the key impacts.</a:t>
            </a:r>
            <a:endParaRPr sz="900" b="0" i="0" u="none" strike="noStrike" cap="none" dirty="0">
              <a:solidFill>
                <a:schemeClr val="dk1"/>
              </a:solidFill>
              <a:latin typeface="Arial"/>
              <a:ea typeface="Arial"/>
              <a:cs typeface="Arial"/>
              <a:sym typeface="Arial"/>
            </a:endParaRP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Children are able to make links </a:t>
            </a:r>
            <a:r>
              <a:rPr lang="en-GB" sz="900" dirty="0">
                <a:solidFill>
                  <a:schemeClr val="dk1"/>
                </a:solidFill>
              </a:rPr>
              <a:t>of the impact in specific time periods and its impact on today.</a:t>
            </a:r>
            <a:endParaRPr sz="900" b="0" i="0" u="none" strike="noStrike" cap="none" dirty="0">
              <a:solidFill>
                <a:schemeClr val="dk1"/>
              </a:solidFill>
              <a:latin typeface="Arial"/>
              <a:ea typeface="Arial"/>
              <a:cs typeface="Arial"/>
              <a:sym typeface="Arial"/>
            </a:endParaRPr>
          </a:p>
        </p:txBody>
      </p:sp>
      <p:sp>
        <p:nvSpPr>
          <p:cNvPr id="71" name="Google Shape;71;p1"/>
          <p:cNvSpPr/>
          <p:nvPr/>
        </p:nvSpPr>
        <p:spPr>
          <a:xfrm>
            <a:off x="1680425" y="4310525"/>
            <a:ext cx="149850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Children are able to know more than just the facts and are able to explain different reasonings and angles.</a:t>
            </a:r>
            <a:endParaRPr sz="900" b="0" i="0" u="none" strike="noStrike" cap="none" dirty="0">
              <a:solidFill>
                <a:schemeClr val="dk1"/>
              </a:solidFill>
              <a:latin typeface="Arial"/>
              <a:ea typeface="Arial"/>
              <a:cs typeface="Arial"/>
              <a:sym typeface="Arial"/>
            </a:endParaRP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Children have the oral and written ability to explain using the high-quality vocabulary.</a:t>
            </a:r>
            <a:endParaRPr sz="900" b="0" i="0" u="none" strike="noStrike" cap="none" dirty="0">
              <a:solidFill>
                <a:schemeClr val="dk1"/>
              </a:solidFill>
              <a:latin typeface="Arial"/>
              <a:ea typeface="Arial"/>
              <a:cs typeface="Arial"/>
              <a:sym typeface="Arial"/>
            </a:endParaRPr>
          </a:p>
        </p:txBody>
      </p:sp>
      <p:sp>
        <p:nvSpPr>
          <p:cNvPr id="73" name="Google Shape;73;p1"/>
          <p:cNvSpPr/>
          <p:nvPr/>
        </p:nvSpPr>
        <p:spPr>
          <a:xfrm>
            <a:off x="6182275" y="4310523"/>
            <a:ext cx="13665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r>
              <a:rPr lang="en-GB" sz="900" b="0" i="0" u="none" strike="noStrike" cap="none" dirty="0">
                <a:solidFill>
                  <a:schemeClr val="dk1"/>
                </a:solidFill>
                <a:latin typeface="Arial"/>
                <a:ea typeface="Arial"/>
                <a:cs typeface="Arial"/>
                <a:sym typeface="Arial"/>
              </a:rPr>
              <a:t>Children are ope</a:t>
            </a:r>
            <a:r>
              <a:rPr lang="en-GB" sz="900" dirty="0">
                <a:solidFill>
                  <a:schemeClr val="dk1"/>
                </a:solidFill>
              </a:rPr>
              <a:t>n to a wide of ideologies and answers – there is not always a right and wrong.</a:t>
            </a: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4" name="Google Shape;74;p1"/>
          <p:cNvSpPr/>
          <p:nvPr/>
        </p:nvSpPr>
        <p:spPr>
          <a:xfrm>
            <a:off x="763267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Children gain a respect for history and its importance to support explanations and make decisions</a:t>
            </a:r>
            <a:r>
              <a:rPr lang="en-GB" sz="1100" b="0" i="0" u="none" strike="noStrike" cap="none" dirty="0">
                <a:solidFill>
                  <a:schemeClr val="dk1"/>
                </a:solidFill>
                <a:latin typeface="Arial"/>
                <a:ea typeface="Arial"/>
                <a:cs typeface="Arial"/>
                <a:sym typeface="Arial"/>
              </a:rPr>
              <a:t>.</a:t>
            </a:r>
            <a:endParaRPr sz="1100" b="0" i="0" u="none" strike="noStrike" cap="none" dirty="0">
              <a:solidFill>
                <a:schemeClr val="dk1"/>
              </a:solidFill>
              <a:latin typeface="Arial"/>
              <a:ea typeface="Arial"/>
              <a:cs typeface="Arial"/>
              <a:sym typeface="Arial"/>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dirty="0">
                <a:solidFill>
                  <a:schemeClr val="dk1"/>
                </a:solidFill>
              </a:rPr>
              <a:t>Children u</a:t>
            </a:r>
            <a:r>
              <a:rPr lang="en-GB" sz="900" b="0" i="0" u="none" strike="noStrike" cap="none" dirty="0">
                <a:solidFill>
                  <a:schemeClr val="dk1"/>
                </a:solidFill>
                <a:latin typeface="Arial"/>
                <a:ea typeface="Arial"/>
                <a:cs typeface="Arial"/>
                <a:sym typeface="Arial"/>
              </a:rPr>
              <a:t>nderstand how time periods have moved across Britain and the world.</a:t>
            </a:r>
            <a:endParaRPr sz="9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6KK6NY3JTKCC-849450956-328474</_dlc_DocId>
    <_dlc_DocIdUrl xmlns="7306e3d0-0ae3-4289-81b3-f719923149d7">
      <Url>https://8602326.sharepoint.com/sites/TRJTeachingSharedDrive/_layouts/15/DocIdRedir.aspx?ID=6KK6NY3JTKCC-849450956-328474</Url>
      <Description>6KK6NY3JTKCC-849450956-328474</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2.xml><?xml version="1.0" encoding="utf-8"?>
<ds:datastoreItem xmlns:ds="http://schemas.openxmlformats.org/officeDocument/2006/customXml" ds:itemID="{32C53480-CEF3-49F8-9250-A7308D2C10A1}">
  <ds:schemaRefs>
    <ds:schemaRef ds:uri="http://purl.org/dc/elements/1.1/"/>
    <ds:schemaRef ds:uri="http://schemas.openxmlformats.org/package/2006/metadata/core-properties"/>
    <ds:schemaRef ds:uri="http://schemas.microsoft.com/office/2006/metadata/properties"/>
    <ds:schemaRef ds:uri="http://purl.org/dc/terms/"/>
    <ds:schemaRef ds:uri="http://purl.org/dc/dcmitype/"/>
    <ds:schemaRef ds:uri="http://schemas.microsoft.com/office/2006/documentManagement/types"/>
    <ds:schemaRef ds:uri="http://schemas.microsoft.com/office/infopath/2007/PartnerControls"/>
    <ds:schemaRef ds:uri="29bdefce-0881-4b2d-911f-03fd1c1c6f5c"/>
    <ds:schemaRef ds:uri="7306e3d0-0ae3-4289-81b3-f719923149d7"/>
    <ds:schemaRef ds:uri="http://www.w3.org/XML/1998/namespace"/>
  </ds:schemaRefs>
</ds:datastoreItem>
</file>

<file path=customXml/itemProps3.xml><?xml version="1.0" encoding="utf-8"?>
<ds:datastoreItem xmlns:ds="http://schemas.openxmlformats.org/officeDocument/2006/customXml" ds:itemID="{5B9B1342-069C-40C4-AE5C-4EA9711956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06e3d0-0ae3-4289-81b3-f719923149d7"/>
    <ds:schemaRef ds:uri="29bdefce-0881-4b2d-911f-03fd1c1c6f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9B4928A4-7A74-4E69-A628-B2FBE73558B7}">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896</TotalTime>
  <Words>518</Words>
  <Application>Microsoft Office PowerPoint</Application>
  <PresentationFormat>On-screen Show (16:9)</PresentationFormat>
  <Paragraphs>23</Paragraphs>
  <Slides>1</Slides>
  <Notes>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Arial</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Miss L Wortley</cp:lastModifiedBy>
  <cp:revision>4</cp:revision>
  <dcterms:modified xsi:type="dcterms:W3CDTF">2023-11-28T14:20:50Z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_dlc_DocIdItemGuid">
    <vt:lpwstr>b3109e32-40fa-4fa2-ae64-bcbbe250971f</vt:lpwstr>
  </property>
  <property fmtid="{D5CDD505-2E9C-101B-9397-08002B2CF9AE}" pid="4" name="MediaServiceImageTags">
    <vt:lpwstr/>
  </property>
</Properties>
</file>