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5"/>
  </p:sldMasterIdLst>
  <p:notesMasterIdLst>
    <p:notesMasterId r:id="rId7"/>
  </p:notesMasterIdLst>
  <p:sldIdLst>
    <p:sldId id="256"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 roundtripDataSignature="AMtx7miDGsYzomDk1tXJJU6b0I8vxQpfz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9C91DA-F036-46C9-8A2B-481E3D08581C}" v="20" dt="2023-11-26T21:24:14.4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940" y="4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customschemas.google.com/relationships/presentationmetadata" Target="metadata"/><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C Branson" userId="S::cbranson@thomasrussell-junior.staffs.sch.uk::7ea7b6fb-f3e8-44d4-9ceb-9d8caf9441f1" providerId="AD" clId="Web-{7539298A-9C5E-227B-5AB8-08FCEF4549ED}"/>
    <pc:docChg chg="modSld">
      <pc:chgData name="Miss C Branson" userId="S::cbranson@thomasrussell-junior.staffs.sch.uk::7ea7b6fb-f3e8-44d4-9ceb-9d8caf9441f1" providerId="AD" clId="Web-{7539298A-9C5E-227B-5AB8-08FCEF4549ED}" dt="2023-11-07T19:41:09.842" v="1" actId="1076"/>
      <pc:docMkLst>
        <pc:docMk/>
      </pc:docMkLst>
      <pc:sldChg chg="modSp">
        <pc:chgData name="Miss C Branson" userId="S::cbranson@thomasrussell-junior.staffs.sch.uk::7ea7b6fb-f3e8-44d4-9ceb-9d8caf9441f1" providerId="AD" clId="Web-{7539298A-9C5E-227B-5AB8-08FCEF4549ED}" dt="2023-11-07T19:41:09.842" v="1" actId="1076"/>
        <pc:sldMkLst>
          <pc:docMk/>
          <pc:sldMk cId="0" sldId="256"/>
        </pc:sldMkLst>
        <pc:spChg chg="mod">
          <ac:chgData name="Miss C Branson" userId="S::cbranson@thomasrussell-junior.staffs.sch.uk::7ea7b6fb-f3e8-44d4-9ceb-9d8caf9441f1" providerId="AD" clId="Web-{7539298A-9C5E-227B-5AB8-08FCEF4549ED}" dt="2023-11-07T19:41:09.842" v="1" actId="1076"/>
          <ac:spMkLst>
            <pc:docMk/>
            <pc:sldMk cId="0" sldId="256"/>
            <ac:spMk id="54" creationId="{00000000-0000-0000-0000-000000000000}"/>
          </ac:spMkLst>
        </pc:spChg>
      </pc:sldChg>
    </pc:docChg>
  </pc:docChgLst>
  <pc:docChgLst>
    <pc:chgData name="Claire Branson" userId="7ea7b6fb-f3e8-44d4-9ceb-9d8caf9441f1" providerId="ADAL" clId="{BC0B1931-92B9-4621-96B0-EA51A06BD8D3}"/>
    <pc:docChg chg="undo custSel modSld">
      <pc:chgData name="Claire Branson" userId="7ea7b6fb-f3e8-44d4-9ceb-9d8caf9441f1" providerId="ADAL" clId="{BC0B1931-92B9-4621-96B0-EA51A06BD8D3}" dt="2023-11-14T12:59:36.112" v="116" actId="1076"/>
      <pc:docMkLst>
        <pc:docMk/>
      </pc:docMkLst>
      <pc:sldChg chg="modSp mod">
        <pc:chgData name="Claire Branson" userId="7ea7b6fb-f3e8-44d4-9ceb-9d8caf9441f1" providerId="ADAL" clId="{BC0B1931-92B9-4621-96B0-EA51A06BD8D3}" dt="2023-11-14T12:59:36.112" v="116" actId="1076"/>
        <pc:sldMkLst>
          <pc:docMk/>
          <pc:sldMk cId="0" sldId="256"/>
        </pc:sldMkLst>
        <pc:spChg chg="mod">
          <ac:chgData name="Claire Branson" userId="7ea7b6fb-f3e8-44d4-9ceb-9d8caf9441f1" providerId="ADAL" clId="{BC0B1931-92B9-4621-96B0-EA51A06BD8D3}" dt="2023-11-14T12:58:35.350" v="46"/>
          <ac:spMkLst>
            <pc:docMk/>
            <pc:sldMk cId="0" sldId="256"/>
            <ac:spMk id="54" creationId="{00000000-0000-0000-0000-000000000000}"/>
          </ac:spMkLst>
        </pc:spChg>
        <pc:spChg chg="mod">
          <ac:chgData name="Claire Branson" userId="7ea7b6fb-f3e8-44d4-9ceb-9d8caf9441f1" providerId="ADAL" clId="{BC0B1931-92B9-4621-96B0-EA51A06BD8D3}" dt="2023-11-14T12:58:10.489" v="43" actId="20577"/>
          <ac:spMkLst>
            <pc:docMk/>
            <pc:sldMk cId="0" sldId="256"/>
            <ac:spMk id="63" creationId="{00000000-0000-0000-0000-000000000000}"/>
          </ac:spMkLst>
        </pc:spChg>
        <pc:spChg chg="mod">
          <ac:chgData name="Claire Branson" userId="7ea7b6fb-f3e8-44d4-9ceb-9d8caf9441f1" providerId="ADAL" clId="{BC0B1931-92B9-4621-96B0-EA51A06BD8D3}" dt="2023-11-14T12:57:07.469" v="37" actId="6549"/>
          <ac:spMkLst>
            <pc:docMk/>
            <pc:sldMk cId="0" sldId="256"/>
            <ac:spMk id="68" creationId="{00000000-0000-0000-0000-000000000000}"/>
          </ac:spMkLst>
        </pc:spChg>
        <pc:spChg chg="mod">
          <ac:chgData name="Claire Branson" userId="7ea7b6fb-f3e8-44d4-9ceb-9d8caf9441f1" providerId="ADAL" clId="{BC0B1931-92B9-4621-96B0-EA51A06BD8D3}" dt="2023-11-14T12:59:33.850" v="115" actId="14100"/>
          <ac:spMkLst>
            <pc:docMk/>
            <pc:sldMk cId="0" sldId="256"/>
            <ac:spMk id="71" creationId="{00000000-0000-0000-0000-000000000000}"/>
          </ac:spMkLst>
        </pc:spChg>
        <pc:spChg chg="mod">
          <ac:chgData name="Claire Branson" userId="7ea7b6fb-f3e8-44d4-9ceb-9d8caf9441f1" providerId="ADAL" clId="{BC0B1931-92B9-4621-96B0-EA51A06BD8D3}" dt="2023-11-14T12:59:36.112" v="116" actId="1076"/>
          <ac:spMkLst>
            <pc:docMk/>
            <pc:sldMk cId="0" sldId="256"/>
            <ac:spMk id="76" creationId="{00000000-0000-0000-0000-000000000000}"/>
          </ac:spMkLst>
        </pc:spChg>
      </pc:sldChg>
    </pc:docChg>
  </pc:docChgLst>
  <pc:docChgLst>
    <pc:chgData name="Miss C Branson" userId="7ea7b6fb-f3e8-44d4-9ceb-9d8caf9441f1" providerId="ADAL" clId="{5B9C91DA-F036-46C9-8A2B-481E3D08581C}"/>
    <pc:docChg chg="undo custSel modSld">
      <pc:chgData name="Miss C Branson" userId="7ea7b6fb-f3e8-44d4-9ceb-9d8caf9441f1" providerId="ADAL" clId="{5B9C91DA-F036-46C9-8A2B-481E3D08581C}" dt="2023-11-26T21:39:58.613" v="2460" actId="14100"/>
      <pc:docMkLst>
        <pc:docMk/>
      </pc:docMkLst>
      <pc:sldChg chg="addSp delSp modSp mod">
        <pc:chgData name="Miss C Branson" userId="7ea7b6fb-f3e8-44d4-9ceb-9d8caf9441f1" providerId="ADAL" clId="{5B9C91DA-F036-46C9-8A2B-481E3D08581C}" dt="2023-11-26T21:39:58.613" v="2460" actId="14100"/>
        <pc:sldMkLst>
          <pc:docMk/>
          <pc:sldMk cId="0" sldId="256"/>
        </pc:sldMkLst>
        <pc:spChg chg="add mod">
          <ac:chgData name="Miss C Branson" userId="7ea7b6fb-f3e8-44d4-9ceb-9d8caf9441f1" providerId="ADAL" clId="{5B9C91DA-F036-46C9-8A2B-481E3D08581C}" dt="2023-11-26T21:16:21.924" v="2428" actId="20577"/>
          <ac:spMkLst>
            <pc:docMk/>
            <pc:sldMk cId="0" sldId="256"/>
            <ac:spMk id="2" creationId="{22FE4EEB-A21B-C9D3-2A32-E62B8271DE0A}"/>
          </ac:spMkLst>
        </pc:spChg>
        <pc:spChg chg="mod">
          <ac:chgData name="Miss C Branson" userId="7ea7b6fb-f3e8-44d4-9ceb-9d8caf9441f1" providerId="ADAL" clId="{5B9C91DA-F036-46C9-8A2B-481E3D08581C}" dt="2023-11-13T22:12:56.861" v="1831" actId="20577"/>
          <ac:spMkLst>
            <pc:docMk/>
            <pc:sldMk cId="0" sldId="256"/>
            <ac:spMk id="54" creationId="{00000000-0000-0000-0000-000000000000}"/>
          </ac:spMkLst>
        </pc:spChg>
        <pc:spChg chg="mod">
          <ac:chgData name="Miss C Branson" userId="7ea7b6fb-f3e8-44d4-9ceb-9d8caf9441f1" providerId="ADAL" clId="{5B9C91DA-F036-46C9-8A2B-481E3D08581C}" dt="2023-11-26T20:59:54.293" v="1884" actId="20577"/>
          <ac:spMkLst>
            <pc:docMk/>
            <pc:sldMk cId="0" sldId="256"/>
            <ac:spMk id="55" creationId="{00000000-0000-0000-0000-000000000000}"/>
          </ac:spMkLst>
        </pc:spChg>
        <pc:spChg chg="mod">
          <ac:chgData name="Miss C Branson" userId="7ea7b6fb-f3e8-44d4-9ceb-9d8caf9441f1" providerId="ADAL" clId="{5B9C91DA-F036-46C9-8A2B-481E3D08581C}" dt="2023-11-26T20:53:46.927" v="1844" actId="20577"/>
          <ac:spMkLst>
            <pc:docMk/>
            <pc:sldMk cId="0" sldId="256"/>
            <ac:spMk id="56" creationId="{00000000-0000-0000-0000-000000000000}"/>
          </ac:spMkLst>
        </pc:spChg>
        <pc:spChg chg="mod">
          <ac:chgData name="Miss C Branson" userId="7ea7b6fb-f3e8-44d4-9ceb-9d8caf9441f1" providerId="ADAL" clId="{5B9C91DA-F036-46C9-8A2B-481E3D08581C}" dt="2023-11-13T22:12:17.941" v="1770" actId="20577"/>
          <ac:spMkLst>
            <pc:docMk/>
            <pc:sldMk cId="0" sldId="256"/>
            <ac:spMk id="57" creationId="{00000000-0000-0000-0000-000000000000}"/>
          </ac:spMkLst>
        </pc:spChg>
        <pc:spChg chg="mod">
          <ac:chgData name="Miss C Branson" userId="7ea7b6fb-f3e8-44d4-9ceb-9d8caf9441f1" providerId="ADAL" clId="{5B9C91DA-F036-46C9-8A2B-481E3D08581C}" dt="2023-11-26T20:56:29.056" v="1850" actId="20578"/>
          <ac:spMkLst>
            <pc:docMk/>
            <pc:sldMk cId="0" sldId="256"/>
            <ac:spMk id="58" creationId="{00000000-0000-0000-0000-000000000000}"/>
          </ac:spMkLst>
        </pc:spChg>
        <pc:spChg chg="mod">
          <ac:chgData name="Miss C Branson" userId="7ea7b6fb-f3e8-44d4-9ceb-9d8caf9441f1" providerId="ADAL" clId="{5B9C91DA-F036-46C9-8A2B-481E3D08581C}" dt="2023-11-26T20:53:33.537" v="1843" actId="1076"/>
          <ac:spMkLst>
            <pc:docMk/>
            <pc:sldMk cId="0" sldId="256"/>
            <ac:spMk id="59" creationId="{00000000-0000-0000-0000-000000000000}"/>
          </ac:spMkLst>
        </pc:spChg>
        <pc:spChg chg="mod">
          <ac:chgData name="Miss C Branson" userId="7ea7b6fb-f3e8-44d4-9ceb-9d8caf9441f1" providerId="ADAL" clId="{5B9C91DA-F036-46C9-8A2B-481E3D08581C}" dt="2023-11-07T13:10:42.160" v="4" actId="20577"/>
          <ac:spMkLst>
            <pc:docMk/>
            <pc:sldMk cId="0" sldId="256"/>
            <ac:spMk id="60" creationId="{00000000-0000-0000-0000-000000000000}"/>
          </ac:spMkLst>
        </pc:spChg>
        <pc:spChg chg="mod">
          <ac:chgData name="Miss C Branson" userId="7ea7b6fb-f3e8-44d4-9ceb-9d8caf9441f1" providerId="ADAL" clId="{5B9C91DA-F036-46C9-8A2B-481E3D08581C}" dt="2023-11-26T20:52:39.386" v="1832" actId="404"/>
          <ac:spMkLst>
            <pc:docMk/>
            <pc:sldMk cId="0" sldId="256"/>
            <ac:spMk id="63" creationId="{00000000-0000-0000-0000-000000000000}"/>
          </ac:spMkLst>
        </pc:spChg>
        <pc:spChg chg="mod">
          <ac:chgData name="Miss C Branson" userId="7ea7b6fb-f3e8-44d4-9ceb-9d8caf9441f1" providerId="ADAL" clId="{5B9C91DA-F036-46C9-8A2B-481E3D08581C}" dt="2023-11-26T21:39:01.608" v="2447" actId="1076"/>
          <ac:spMkLst>
            <pc:docMk/>
            <pc:sldMk cId="0" sldId="256"/>
            <ac:spMk id="65" creationId="{00000000-0000-0000-0000-000000000000}"/>
          </ac:spMkLst>
        </pc:spChg>
        <pc:spChg chg="mod">
          <ac:chgData name="Miss C Branson" userId="7ea7b6fb-f3e8-44d4-9ceb-9d8caf9441f1" providerId="ADAL" clId="{5B9C91DA-F036-46C9-8A2B-481E3D08581C}" dt="2023-11-26T21:39:44.007" v="2456" actId="1076"/>
          <ac:spMkLst>
            <pc:docMk/>
            <pc:sldMk cId="0" sldId="256"/>
            <ac:spMk id="67" creationId="{00000000-0000-0000-0000-000000000000}"/>
          </ac:spMkLst>
        </pc:spChg>
        <pc:spChg chg="mod">
          <ac:chgData name="Miss C Branson" userId="7ea7b6fb-f3e8-44d4-9ceb-9d8caf9441f1" providerId="ADAL" clId="{5B9C91DA-F036-46C9-8A2B-481E3D08581C}" dt="2023-11-26T21:39:51.295" v="2458" actId="14100"/>
          <ac:spMkLst>
            <pc:docMk/>
            <pc:sldMk cId="0" sldId="256"/>
            <ac:spMk id="68" creationId="{00000000-0000-0000-0000-000000000000}"/>
          </ac:spMkLst>
        </pc:spChg>
        <pc:spChg chg="mod">
          <ac:chgData name="Miss C Branson" userId="7ea7b6fb-f3e8-44d4-9ceb-9d8caf9441f1" providerId="ADAL" clId="{5B9C91DA-F036-46C9-8A2B-481E3D08581C}" dt="2023-11-26T21:39:58.613" v="2460" actId="14100"/>
          <ac:spMkLst>
            <pc:docMk/>
            <pc:sldMk cId="0" sldId="256"/>
            <ac:spMk id="69" creationId="{00000000-0000-0000-0000-000000000000}"/>
          </ac:spMkLst>
        </pc:spChg>
        <pc:spChg chg="mod">
          <ac:chgData name="Miss C Branson" userId="7ea7b6fb-f3e8-44d4-9ceb-9d8caf9441f1" providerId="ADAL" clId="{5B9C91DA-F036-46C9-8A2B-481E3D08581C}" dt="2023-11-26T21:06:53.615" v="2216" actId="20577"/>
          <ac:spMkLst>
            <pc:docMk/>
            <pc:sldMk cId="0" sldId="256"/>
            <ac:spMk id="70" creationId="{00000000-0000-0000-0000-000000000000}"/>
          </ac:spMkLst>
        </pc:spChg>
        <pc:spChg chg="del mod">
          <ac:chgData name="Miss C Branson" userId="7ea7b6fb-f3e8-44d4-9ceb-9d8caf9441f1" providerId="ADAL" clId="{5B9C91DA-F036-46C9-8A2B-481E3D08581C}" dt="2023-11-26T21:05:43.882" v="2121" actId="478"/>
          <ac:spMkLst>
            <pc:docMk/>
            <pc:sldMk cId="0" sldId="256"/>
            <ac:spMk id="71" creationId="{00000000-0000-0000-0000-000000000000}"/>
          </ac:spMkLst>
        </pc:spChg>
        <pc:spChg chg="mod">
          <ac:chgData name="Miss C Branson" userId="7ea7b6fb-f3e8-44d4-9ceb-9d8caf9441f1" providerId="ADAL" clId="{5B9C91DA-F036-46C9-8A2B-481E3D08581C}" dt="2023-11-26T21:03:17.855" v="2053" actId="20577"/>
          <ac:spMkLst>
            <pc:docMk/>
            <pc:sldMk cId="0" sldId="256"/>
            <ac:spMk id="72" creationId="{00000000-0000-0000-0000-000000000000}"/>
          </ac:spMkLst>
        </pc:spChg>
        <pc:spChg chg="mod">
          <ac:chgData name="Miss C Branson" userId="7ea7b6fb-f3e8-44d4-9ceb-9d8caf9441f1" providerId="ADAL" clId="{5B9C91DA-F036-46C9-8A2B-481E3D08581C}" dt="2023-11-26T21:02:16.628" v="1973" actId="20577"/>
          <ac:spMkLst>
            <pc:docMk/>
            <pc:sldMk cId="0" sldId="256"/>
            <ac:spMk id="73" creationId="{00000000-0000-0000-0000-000000000000}"/>
          </ac:spMkLst>
        </pc:spChg>
        <pc:spChg chg="mod">
          <ac:chgData name="Miss C Branson" userId="7ea7b6fb-f3e8-44d4-9ceb-9d8caf9441f1" providerId="ADAL" clId="{5B9C91DA-F036-46C9-8A2B-481E3D08581C}" dt="2023-11-26T21:02:34.894" v="1979" actId="255"/>
          <ac:spMkLst>
            <pc:docMk/>
            <pc:sldMk cId="0" sldId="256"/>
            <ac:spMk id="74" creationId="{00000000-0000-0000-0000-000000000000}"/>
          </ac:spMkLst>
        </pc:spChg>
        <pc:spChg chg="mod">
          <ac:chgData name="Miss C Branson" userId="7ea7b6fb-f3e8-44d4-9ceb-9d8caf9441f1" providerId="ADAL" clId="{5B9C91DA-F036-46C9-8A2B-481E3D08581C}" dt="2023-11-26T20:53:20.167" v="1840" actId="120"/>
          <ac:spMkLst>
            <pc:docMk/>
            <pc:sldMk cId="0" sldId="256"/>
            <ac:spMk id="7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 name="Google Shape;4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9" name="Google Shape;19;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0" name="Google Shape;20;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4"/>
        <p:cNvGrpSpPr/>
        <p:nvPr/>
      </p:nvGrpSpPr>
      <p:grpSpPr>
        <a:xfrm>
          <a:off x="0" y="0"/>
          <a:ext cx="0" cy="0"/>
          <a:chOff x="0" y="0"/>
          <a:chExt cx="0" cy="0"/>
        </a:xfrm>
      </p:grpSpPr>
      <p:sp>
        <p:nvSpPr>
          <p:cNvPr id="25" name="Google Shape;25;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6" name="Google Shape;26;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7" name="Google Shape;27;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0" name="Google Shape;3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1"/>
        <p:cNvGrpSpPr/>
        <p:nvPr/>
      </p:nvGrpSpPr>
      <p:grpSpPr>
        <a:xfrm>
          <a:off x="0" y="0"/>
          <a:ext cx="0" cy="0"/>
          <a:chOff x="0" y="0"/>
          <a:chExt cx="0" cy="0"/>
        </a:xfrm>
      </p:grpSpPr>
      <p:sp>
        <p:nvSpPr>
          <p:cNvPr id="32" name="Google Shape;32;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4" name="Google Shape;34;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5" name="Google Shape;35;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6" name="Google Shape;3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39" name="Google Shape;3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0"/>
        <p:cNvGrpSpPr/>
        <p:nvPr/>
      </p:nvGrpSpPr>
      <p:grpSpPr>
        <a:xfrm>
          <a:off x="0" y="0"/>
          <a:ext cx="0" cy="0"/>
          <a:chOff x="0" y="0"/>
          <a:chExt cx="0" cy="0"/>
        </a:xfrm>
      </p:grpSpPr>
      <p:sp>
        <p:nvSpPr>
          <p:cNvPr id="41" name="Google Shape;41;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2" name="Google Shape;42;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3" name="Google Shape;43;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
        <p:nvSpPr>
          <p:cNvPr id="45" name="Google Shape;45;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49"/>
        <p:cNvGrpSpPr/>
        <p:nvPr/>
      </p:nvGrpSpPr>
      <p:grpSpPr>
        <a:xfrm>
          <a:off x="0" y="0"/>
          <a:ext cx="0" cy="0"/>
          <a:chOff x="0" y="0"/>
          <a:chExt cx="0" cy="0"/>
        </a:xfrm>
      </p:grpSpPr>
      <p:sp>
        <p:nvSpPr>
          <p:cNvPr id="50" name="Google Shape;50;p1"/>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1"/>
          <p:cNvSpPr txBox="1"/>
          <p:nvPr/>
        </p:nvSpPr>
        <p:spPr>
          <a:xfrm>
            <a:off x="273325" y="1006325"/>
            <a:ext cx="1105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
          <p:cNvSpPr/>
          <p:nvPr/>
        </p:nvSpPr>
        <p:spPr>
          <a:xfrm rot="-5400000">
            <a:off x="712412" y="-417546"/>
            <a:ext cx="546650" cy="1588425"/>
          </a:xfrm>
          <a:prstGeom prst="flowChartOffpageConnector">
            <a:avLst/>
          </a:prstGeom>
          <a:solidFill>
            <a:srgbClr val="00B05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
          <p:cNvSpPr/>
          <p:nvPr/>
        </p:nvSpPr>
        <p:spPr>
          <a:xfrm>
            <a:off x="220990" y="993801"/>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1"/>
          <p:cNvSpPr/>
          <p:nvPr/>
        </p:nvSpPr>
        <p:spPr>
          <a:xfrm>
            <a:off x="1677865" y="993475"/>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lvl="0">
              <a:buClr>
                <a:schemeClr val="dk1"/>
              </a:buClr>
              <a:buSzPts val="1100"/>
            </a:pPr>
            <a:r>
              <a:rPr lang="en-GB" sz="1000" dirty="0"/>
              <a:t>Consistent and excellent teaching of substantive content.</a:t>
            </a:r>
            <a:endParaRPr sz="1000" b="0" i="0" u="none" strike="noStrike" cap="none" dirty="0">
              <a:solidFill>
                <a:srgbClr val="000000"/>
              </a:solidFill>
              <a:latin typeface="Arial"/>
              <a:ea typeface="Arial"/>
              <a:cs typeface="Arial"/>
              <a:sym typeface="Arial"/>
            </a:endParaRPr>
          </a:p>
        </p:txBody>
      </p:sp>
      <p:sp>
        <p:nvSpPr>
          <p:cNvPr id="55" name="Google Shape;55;p1"/>
          <p:cNvSpPr/>
          <p:nvPr/>
        </p:nvSpPr>
        <p:spPr>
          <a:xfrm>
            <a:off x="3113986" y="985188"/>
            <a:ext cx="1498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a:buSzPts val="1000"/>
            </a:pPr>
            <a:endParaRPr lang="en-GB" sz="1000" b="0" i="0" u="none" strike="noStrike" cap="none" dirty="0">
              <a:solidFill>
                <a:srgbClr val="000000"/>
              </a:solidFill>
              <a:latin typeface="Arial"/>
              <a:ea typeface="Arial"/>
              <a:cs typeface="Arial"/>
              <a:sym typeface="Arial"/>
            </a:endParaRPr>
          </a:p>
          <a:p>
            <a:pPr>
              <a:buSzPts val="1000"/>
            </a:pPr>
            <a:r>
              <a:rPr lang="en-GB" sz="1000" dirty="0">
                <a:solidFill>
                  <a:srgbClr val="0B0C0C"/>
                </a:solidFill>
                <a:effectLst/>
                <a:latin typeface="Arial" panose="020B0604020202020204" pitchFamily="34" charset="0"/>
                <a:ea typeface="Aptos" panose="020B0004020202020204" pitchFamily="34" charset="0"/>
              </a:rPr>
              <a:t>Careful teaching </a:t>
            </a:r>
            <a:r>
              <a:rPr lang="en-GB" sz="1000" dirty="0">
                <a:solidFill>
                  <a:srgbClr val="0B0C0C"/>
                </a:solidFill>
                <a:latin typeface="Arial" panose="020B0604020202020204" pitchFamily="34" charset="0"/>
                <a:ea typeface="Aptos" panose="020B0004020202020204" pitchFamily="34" charset="0"/>
              </a:rPr>
              <a:t>is </a:t>
            </a:r>
            <a:r>
              <a:rPr lang="en-GB" sz="1000" dirty="0">
                <a:solidFill>
                  <a:srgbClr val="0B0C0C"/>
                </a:solidFill>
                <a:effectLst/>
                <a:latin typeface="Arial" panose="020B0604020202020204" pitchFamily="34" charset="0"/>
                <a:ea typeface="Aptos" panose="020B0004020202020204" pitchFamily="34" charset="0"/>
              </a:rPr>
              <a:t>grounded in what is known from academic study.</a:t>
            </a:r>
            <a:endParaRPr lang="en-GB" sz="1000" dirty="0"/>
          </a:p>
          <a:p>
            <a:pPr marL="0" marR="0" lvl="0" indent="0" algn="l" rtl="0">
              <a:lnSpc>
                <a:spcPct val="100000"/>
              </a:lnSpc>
              <a:spcBef>
                <a:spcPts val="0"/>
              </a:spcBef>
              <a:spcAft>
                <a:spcPts val="0"/>
              </a:spcAft>
              <a:buClr>
                <a:srgbClr val="000000"/>
              </a:buClr>
              <a:buSzPts val="1000"/>
              <a:buFont typeface="Arial"/>
              <a:buNone/>
            </a:pPr>
            <a:endParaRPr sz="1000" b="0" i="0" u="none" strike="noStrike" cap="none" dirty="0">
              <a:solidFill>
                <a:srgbClr val="000000"/>
              </a:solidFill>
              <a:latin typeface="Arial"/>
              <a:ea typeface="Arial"/>
              <a:cs typeface="Arial"/>
              <a:sym typeface="Arial"/>
            </a:endParaRPr>
          </a:p>
        </p:txBody>
      </p:sp>
      <p:sp>
        <p:nvSpPr>
          <p:cNvPr id="56" name="Google Shape;56;p1"/>
          <p:cNvSpPr/>
          <p:nvPr/>
        </p:nvSpPr>
        <p:spPr>
          <a:xfrm>
            <a:off x="4724525" y="973497"/>
            <a:ext cx="1366500" cy="718129"/>
          </a:xfrm>
          <a:prstGeom prst="roundRect">
            <a:avLst>
              <a:gd name="adj" fmla="val 24315"/>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1000" b="0" i="0" u="none" strike="noStrike" cap="none" dirty="0">
                <a:solidFill>
                  <a:schemeClr val="dk1"/>
                </a:solidFill>
                <a:latin typeface="Arial"/>
                <a:ea typeface="Arial"/>
                <a:cs typeface="Arial"/>
                <a:sym typeface="Arial"/>
              </a:rPr>
              <a:t>Ensure oracy and reading are at the heart of learning.</a:t>
            </a:r>
            <a:endParaRPr sz="1400" b="0" i="0" u="none" strike="noStrike" cap="none" dirty="0">
              <a:solidFill>
                <a:srgbClr val="000000"/>
              </a:solidFill>
              <a:latin typeface="Arial"/>
              <a:ea typeface="Arial"/>
              <a:cs typeface="Arial"/>
              <a:sym typeface="Arial"/>
            </a:endParaRPr>
          </a:p>
        </p:txBody>
      </p:sp>
      <p:sp>
        <p:nvSpPr>
          <p:cNvPr id="57" name="Google Shape;57;p1"/>
          <p:cNvSpPr/>
          <p:nvPr/>
        </p:nvSpPr>
        <p:spPr>
          <a:xfrm>
            <a:off x="6181400" y="997801"/>
            <a:ext cx="1366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44000" rIns="18000" bIns="1800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rgbClr val="000000"/>
                </a:solidFill>
                <a:latin typeface="Arial"/>
                <a:ea typeface="Arial"/>
                <a:cs typeface="Arial"/>
                <a:sym typeface="Arial"/>
              </a:rPr>
              <a:t>Develop skills to prepare for the next steps in life.</a:t>
            </a:r>
            <a:endParaRPr sz="1000" b="0" i="0" u="none" strike="noStrike" cap="none" dirty="0">
              <a:solidFill>
                <a:srgbClr val="000000"/>
              </a:solidFill>
              <a:latin typeface="Arial"/>
              <a:ea typeface="Arial"/>
              <a:cs typeface="Arial"/>
              <a:sym typeface="Arial"/>
            </a:endParaRPr>
          </a:p>
        </p:txBody>
      </p:sp>
      <p:sp>
        <p:nvSpPr>
          <p:cNvPr id="58" name="Google Shape;58;p1"/>
          <p:cNvSpPr/>
          <p:nvPr/>
        </p:nvSpPr>
        <p:spPr>
          <a:xfrm>
            <a:off x="7669725" y="1001450"/>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lvl="0">
              <a:buSzPts val="1000"/>
            </a:pPr>
            <a:r>
              <a:rPr lang="en-GB" sz="1000" dirty="0"/>
              <a:t>Integrate high quality vocabulary in all learning</a:t>
            </a:r>
            <a:endParaRPr sz="1000" b="0" i="0" u="none" strike="noStrike" cap="none" dirty="0">
              <a:solidFill>
                <a:srgbClr val="000000"/>
              </a:solidFill>
              <a:latin typeface="Arial"/>
              <a:ea typeface="Arial"/>
              <a:cs typeface="Arial"/>
              <a:sym typeface="Arial"/>
            </a:endParaRPr>
          </a:p>
        </p:txBody>
      </p:sp>
      <p:sp>
        <p:nvSpPr>
          <p:cNvPr id="59" name="Google Shape;59;p1"/>
          <p:cNvSpPr txBox="1"/>
          <p:nvPr/>
        </p:nvSpPr>
        <p:spPr>
          <a:xfrm>
            <a:off x="2875375" y="199270"/>
            <a:ext cx="4972847" cy="680156"/>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chemeClr val="dk1"/>
              </a:buClr>
              <a:buSzPts val="1100"/>
              <a:buFont typeface="Arial"/>
              <a:buNone/>
            </a:pPr>
            <a:r>
              <a:rPr lang="en-GB" b="0" i="0" u="none" strike="noStrike" cap="none" dirty="0">
                <a:solidFill>
                  <a:schemeClr val="dk1"/>
                </a:solidFill>
                <a:latin typeface="Arial"/>
                <a:ea typeface="Arial"/>
                <a:cs typeface="Arial"/>
                <a:sym typeface="Arial"/>
              </a:rPr>
              <a:t>Through our values and consistent research-led practices, </a:t>
            </a:r>
            <a:r>
              <a:rPr lang="en-GB" dirty="0">
                <a:solidFill>
                  <a:schemeClr val="dk1"/>
                </a:solidFill>
              </a:rPr>
              <a:t>all pupils will achieve their very best in RE.</a:t>
            </a:r>
            <a:endParaRPr b="0" i="0" u="none" strike="noStrike" cap="none" dirty="0">
              <a:solidFill>
                <a:srgbClr val="000000"/>
              </a:solidFill>
              <a:latin typeface="Arial"/>
              <a:ea typeface="Arial"/>
              <a:cs typeface="Arial"/>
              <a:sym typeface="Arial"/>
            </a:endParaRPr>
          </a:p>
        </p:txBody>
      </p:sp>
      <p:sp>
        <p:nvSpPr>
          <p:cNvPr id="60" name="Google Shape;60;p1"/>
          <p:cNvSpPr txBox="1"/>
          <p:nvPr/>
        </p:nvSpPr>
        <p:spPr>
          <a:xfrm>
            <a:off x="1971475" y="209925"/>
            <a:ext cx="18078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000000"/>
                </a:solidFill>
                <a:latin typeface="Arial"/>
                <a:ea typeface="Arial"/>
                <a:cs typeface="Arial"/>
                <a:sym typeface="Arial"/>
              </a:rPr>
              <a:t>RE</a:t>
            </a:r>
            <a:endParaRPr sz="2000" b="1" i="0" u="none" strike="noStrike" cap="none">
              <a:solidFill>
                <a:srgbClr val="000000"/>
              </a:solidFill>
              <a:latin typeface="Arial"/>
              <a:ea typeface="Arial"/>
              <a:cs typeface="Arial"/>
              <a:sym typeface="Arial"/>
            </a:endParaRPr>
          </a:p>
        </p:txBody>
      </p:sp>
      <p:sp>
        <p:nvSpPr>
          <p:cNvPr id="62" name="Google Shape;62;p1"/>
          <p:cNvSpPr txBox="1"/>
          <p:nvPr/>
        </p:nvSpPr>
        <p:spPr>
          <a:xfrm>
            <a:off x="245707" y="188034"/>
            <a:ext cx="15828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Subject on a page</a:t>
            </a:r>
            <a:endParaRPr sz="1200" b="0" i="0" u="none" strike="noStrike" cap="none">
              <a:solidFill>
                <a:srgbClr val="000000"/>
              </a:solidFill>
              <a:latin typeface="Arial"/>
              <a:ea typeface="Arial"/>
              <a:cs typeface="Arial"/>
              <a:sym typeface="Arial"/>
            </a:endParaRPr>
          </a:p>
        </p:txBody>
      </p:sp>
      <p:sp>
        <p:nvSpPr>
          <p:cNvPr id="63" name="Google Shape;63;p1"/>
          <p:cNvSpPr txBox="1"/>
          <p:nvPr/>
        </p:nvSpPr>
        <p:spPr>
          <a:xfrm>
            <a:off x="203500" y="958071"/>
            <a:ext cx="1392600" cy="669384"/>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50" dirty="0"/>
              <a:t>Curriculum content is carefully selected and sequenced. </a:t>
            </a:r>
            <a:endParaRPr sz="900" b="0" i="0" u="none" strike="noStrike" cap="none" dirty="0">
              <a:solidFill>
                <a:srgbClr val="000000"/>
              </a:solidFill>
              <a:latin typeface="Arial"/>
              <a:ea typeface="Arial"/>
              <a:cs typeface="Arial"/>
              <a:sym typeface="Arial"/>
            </a:endParaRPr>
          </a:p>
        </p:txBody>
      </p:sp>
      <p:sp>
        <p:nvSpPr>
          <p:cNvPr id="64" name="Google Shape;64;p1"/>
          <p:cNvSpPr txBox="1"/>
          <p:nvPr/>
        </p:nvSpPr>
        <p:spPr>
          <a:xfrm>
            <a:off x="142967" y="637350"/>
            <a:ext cx="698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Intent </a:t>
            </a:r>
            <a:endParaRPr sz="1400" b="1" i="0" u="none" strike="noStrike" cap="none">
              <a:solidFill>
                <a:srgbClr val="000000"/>
              </a:solidFill>
              <a:latin typeface="Arial"/>
              <a:ea typeface="Arial"/>
              <a:cs typeface="Arial"/>
              <a:sym typeface="Arial"/>
            </a:endParaRPr>
          </a:p>
        </p:txBody>
      </p:sp>
      <p:sp>
        <p:nvSpPr>
          <p:cNvPr id="65" name="Google Shape;65;p1"/>
          <p:cNvSpPr txBox="1"/>
          <p:nvPr/>
        </p:nvSpPr>
        <p:spPr>
          <a:xfrm>
            <a:off x="97875" y="1597288"/>
            <a:ext cx="534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dirty="0">
                <a:solidFill>
                  <a:srgbClr val="000000"/>
                </a:solidFill>
                <a:latin typeface="Arial"/>
                <a:ea typeface="Arial"/>
                <a:cs typeface="Arial"/>
                <a:sym typeface="Arial"/>
              </a:rPr>
              <a:t>Implementation</a:t>
            </a:r>
            <a:endParaRPr sz="1400" b="1" i="0" u="none" strike="noStrike" cap="none" dirty="0">
              <a:solidFill>
                <a:srgbClr val="000000"/>
              </a:solidFill>
              <a:latin typeface="Arial"/>
              <a:ea typeface="Arial"/>
              <a:cs typeface="Arial"/>
              <a:sym typeface="Arial"/>
            </a:endParaRPr>
          </a:p>
        </p:txBody>
      </p:sp>
      <p:sp>
        <p:nvSpPr>
          <p:cNvPr id="66" name="Google Shape;66;p1"/>
          <p:cNvSpPr txBox="1"/>
          <p:nvPr/>
        </p:nvSpPr>
        <p:spPr>
          <a:xfrm>
            <a:off x="6047900" y="27208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1"/>
          <p:cNvSpPr txBox="1"/>
          <p:nvPr/>
        </p:nvSpPr>
        <p:spPr>
          <a:xfrm>
            <a:off x="142967" y="1785697"/>
            <a:ext cx="8740010" cy="2332916"/>
          </a:xfrm>
          <a:prstGeom prst="rect">
            <a:avLst/>
          </a:prstGeom>
          <a:noFill/>
          <a:ln>
            <a:noFill/>
          </a:ln>
        </p:spPr>
        <p:txBody>
          <a:bodyPr spcFirstLastPara="1" wrap="square" lIns="91425" tIns="91425" rIns="91425" bIns="91425" anchor="t" anchorCtr="0">
            <a:spAutoFit/>
          </a:bodyPr>
          <a:lstStyle/>
          <a:p>
            <a:r>
              <a:rPr lang="en-GB" sz="900" b="0" i="0" u="none" strike="noStrike" cap="none" dirty="0">
                <a:solidFill>
                  <a:schemeClr val="dk1"/>
                </a:solidFill>
                <a:latin typeface="+mn-lt"/>
                <a:ea typeface="Calibri"/>
                <a:cs typeface="Calibri"/>
                <a:sym typeface="Calibri"/>
              </a:rPr>
              <a:t> </a:t>
            </a:r>
            <a:r>
              <a:rPr lang="en-GB" sz="900" dirty="0">
                <a:solidFill>
                  <a:schemeClr val="dk1"/>
                </a:solidFill>
                <a:latin typeface="+mn-lt"/>
                <a:ea typeface="Calibri"/>
                <a:cs typeface="Calibri"/>
                <a:sym typeface="Calibri"/>
              </a:rPr>
              <a:t>At TRJS</a:t>
            </a:r>
            <a:r>
              <a:rPr lang="en-GB" sz="900" b="0" i="0" u="none" strike="noStrike" cap="none" dirty="0">
                <a:solidFill>
                  <a:schemeClr val="dk1"/>
                </a:solidFill>
                <a:latin typeface="+mn-lt"/>
                <a:ea typeface="Calibri"/>
                <a:cs typeface="Calibri"/>
                <a:sym typeface="Calibri"/>
              </a:rPr>
              <a:t>, w</a:t>
            </a:r>
            <a:r>
              <a:rPr lang="en-GB" sz="900" dirty="0">
                <a:effectLst/>
                <a:latin typeface="+mn-lt"/>
                <a:ea typeface="Times New Roman" panose="02020603050405020304" pitchFamily="18" charset="0"/>
                <a:cs typeface="Times New Roman" panose="02020603050405020304" pitchFamily="18" charset="0"/>
              </a:rPr>
              <a:t>e have created an overarching plan for RE to be taught during assembly time</a:t>
            </a:r>
            <a:r>
              <a:rPr lang="en-GB" sz="900" dirty="0">
                <a:latin typeface="+mn-lt"/>
                <a:ea typeface="Times New Roman" panose="02020603050405020304" pitchFamily="18" charset="0"/>
                <a:cs typeface="Times New Roman" panose="02020603050405020304" pitchFamily="18" charset="0"/>
              </a:rPr>
              <a:t>. All objectives are covered over a spiralling, </a:t>
            </a:r>
            <a:r>
              <a:rPr lang="en-GB" sz="900" dirty="0">
                <a:solidFill>
                  <a:schemeClr val="dk1"/>
                </a:solidFill>
                <a:latin typeface="+mn-lt"/>
                <a:ea typeface="Calibri"/>
                <a:cs typeface="Calibri"/>
                <a:sym typeface="Calibri"/>
              </a:rPr>
              <a:t>clear knowledge-rich </a:t>
            </a:r>
            <a:r>
              <a:rPr lang="en-GB" sz="900" dirty="0">
                <a:latin typeface="+mn-lt"/>
                <a:ea typeface="Times New Roman" panose="02020603050405020304" pitchFamily="18" charset="0"/>
                <a:cs typeface="Times New Roman" panose="02020603050405020304" pitchFamily="18" charset="0"/>
              </a:rPr>
              <a:t>two-year curriculum so that pupils cover objectives once in Lower School, then again in Upper School in greater depth to further embed and develop their learning. Over the year there is a b</a:t>
            </a:r>
            <a:r>
              <a:rPr lang="en-GB" sz="900" dirty="0">
                <a:effectLst/>
                <a:latin typeface="+mn-lt"/>
                <a:ea typeface="Times New Roman" panose="02020603050405020304" pitchFamily="18" charset="0"/>
                <a:cs typeface="Times New Roman" panose="02020603050405020304" pitchFamily="18" charset="0"/>
              </a:rPr>
              <a:t>alance of themes and approaches. Assemblies are differentiated to ensure content is appropriate to the age of the children and are based around a ‘big question’. Class Assemblies are taken by individual teachers to allow more personalised approaches to learning. We plan opportunities for </a:t>
            </a:r>
            <a:r>
              <a:rPr lang="en-GB" sz="900" dirty="0">
                <a:latin typeface="+mn-lt"/>
                <a:ea typeface="Times New Roman" panose="02020603050405020304" pitchFamily="18" charset="0"/>
                <a:cs typeface="Times New Roman" panose="02020603050405020304" pitchFamily="18" charset="0"/>
              </a:rPr>
              <a:t>pupils </a:t>
            </a:r>
            <a:r>
              <a:rPr lang="en-GB" sz="900" dirty="0">
                <a:effectLst/>
                <a:latin typeface="+mn-lt"/>
                <a:ea typeface="Times New Roman" panose="02020603050405020304" pitchFamily="18" charset="0"/>
                <a:cs typeface="Times New Roman" panose="02020603050405020304" pitchFamily="18" charset="0"/>
              </a:rPr>
              <a:t>to engage in written and practical activities balanced with active listening and collaborative discussion to consolidate their learning from assemblies in the hall.</a:t>
            </a:r>
            <a:r>
              <a:rPr lang="en-GB" sz="900" b="0" i="0" u="none" strike="noStrike" cap="none" dirty="0">
                <a:solidFill>
                  <a:schemeClr val="dk1"/>
                </a:solidFill>
                <a:latin typeface="+mn-lt"/>
                <a:ea typeface="Calibri"/>
                <a:cs typeface="Calibri"/>
                <a:sym typeface="Calibri"/>
              </a:rPr>
              <a:t> Considering recent Ofsted publication (Subject Reviews May 2021) we understand the importance of developing a deep understanding of </a:t>
            </a:r>
            <a:r>
              <a:rPr lang="en-GB" sz="900" dirty="0">
                <a:effectLst/>
                <a:latin typeface="+mn-lt"/>
                <a:ea typeface="Aptos" panose="020B0004020202020204" pitchFamily="34" charset="0"/>
                <a:cs typeface="Times New Roman" panose="02020603050405020304" pitchFamily="18" charset="0"/>
              </a:rPr>
              <a:t>substantive knowledge, ways of knowing and personal knowledge</a:t>
            </a:r>
            <a:r>
              <a:rPr lang="en-GB" sz="900" b="0" i="0" u="none" strike="noStrike" cap="none" dirty="0">
                <a:solidFill>
                  <a:schemeClr val="dk1"/>
                </a:solidFill>
                <a:latin typeface="+mn-lt"/>
                <a:ea typeface="Calibri"/>
                <a:cs typeface="Calibri"/>
                <a:sym typeface="Calibri"/>
              </a:rPr>
              <a:t>.</a:t>
            </a:r>
            <a:endParaRPr sz="900" b="0" i="0" u="none" strike="noStrike" cap="none" dirty="0">
              <a:solidFill>
                <a:schemeClr val="dk1"/>
              </a:solidFill>
              <a:latin typeface="+mn-lt"/>
              <a:ea typeface="Calibri"/>
              <a:cs typeface="Calibri"/>
              <a:sym typeface="Calibri"/>
            </a:endParaRPr>
          </a:p>
          <a:p>
            <a:pPr marL="0" marR="0" lvl="0" indent="0" algn="l" rtl="0">
              <a:lnSpc>
                <a:spcPct val="115000"/>
              </a:lnSpc>
              <a:spcBef>
                <a:spcPts val="1200"/>
              </a:spcBef>
              <a:spcAft>
                <a:spcPts val="0"/>
              </a:spcAft>
              <a:buClr>
                <a:schemeClr val="dk1"/>
              </a:buClr>
              <a:buSzPts val="1100"/>
              <a:buFont typeface="Arial"/>
              <a:buNone/>
            </a:pPr>
            <a:r>
              <a:rPr lang="en-GB" sz="800" b="0" i="0" u="none" strike="noStrike" cap="none" dirty="0">
                <a:solidFill>
                  <a:schemeClr val="dk1"/>
                </a:solidFill>
                <a:latin typeface="+mn-lt"/>
                <a:ea typeface="Arial"/>
                <a:cs typeface="Arial"/>
                <a:sym typeface="Arial"/>
              </a:rPr>
              <a:t> </a:t>
            </a:r>
            <a:endParaRPr sz="800" b="0" i="0" u="none" strike="noStrike" cap="none" dirty="0">
              <a:solidFill>
                <a:schemeClr val="dk1"/>
              </a:solidFill>
              <a:latin typeface="+mn-lt"/>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endParaRPr sz="800" b="0" i="0" u="none" strike="noStrike" cap="none" dirty="0">
              <a:solidFill>
                <a:schemeClr val="dk1"/>
              </a:solidFill>
              <a:latin typeface="+mn-lt"/>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r>
              <a:rPr lang="en-GB" sz="800" b="0" i="0" u="none" strike="noStrike" cap="none" dirty="0">
                <a:solidFill>
                  <a:schemeClr val="dk1"/>
                </a:solidFill>
                <a:latin typeface="+mn-lt"/>
                <a:ea typeface="Arial"/>
                <a:cs typeface="Arial"/>
                <a:sym typeface="Arial"/>
              </a:rPr>
              <a:t> </a:t>
            </a:r>
            <a:endParaRPr sz="800" b="0" i="0" u="none" strike="noStrike" cap="none" dirty="0">
              <a:solidFill>
                <a:schemeClr val="dk1"/>
              </a:solidFill>
              <a:latin typeface="+mn-lt"/>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rgbClr val="000000"/>
              </a:solidFill>
              <a:latin typeface="Arial"/>
              <a:ea typeface="Arial"/>
              <a:cs typeface="Arial"/>
              <a:sym typeface="Arial"/>
            </a:endParaRPr>
          </a:p>
        </p:txBody>
      </p:sp>
      <p:sp>
        <p:nvSpPr>
          <p:cNvPr id="68" name="Google Shape;68;p1"/>
          <p:cNvSpPr/>
          <p:nvPr/>
        </p:nvSpPr>
        <p:spPr>
          <a:xfrm>
            <a:off x="160150" y="2865080"/>
            <a:ext cx="5124379" cy="1241506"/>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a:spcAft>
                <a:spcPts val="800"/>
              </a:spcAft>
            </a:pPr>
            <a:r>
              <a:rPr lang="en-GB" sz="900" dirty="0">
                <a:latin typeface="Arial" panose="020B0604020202020204" pitchFamily="34" charset="0"/>
                <a:cs typeface="Arial" panose="020B0604020202020204" pitchFamily="34" charset="0"/>
              </a:rPr>
              <a:t>RE is vital in preparing pupils to engage in a diverse and complex multi-religious and multi-secular society. Our assembly structure and RE planning is such that </a:t>
            </a:r>
            <a:r>
              <a:rPr lang="en-US" sz="900" dirty="0">
                <a:effectLst/>
                <a:latin typeface="Arial" panose="020B0604020202020204" pitchFamily="34" charset="0"/>
                <a:ea typeface="Aptos" panose="020B0004020202020204" pitchFamily="34" charset="0"/>
                <a:cs typeface="Arial" panose="020B0604020202020204" pitchFamily="34" charset="0"/>
              </a:rPr>
              <a:t>reasonable time is made available for the study of RE. </a:t>
            </a:r>
            <a:r>
              <a:rPr lang="en-GB" sz="900" kern="100" dirty="0">
                <a:effectLst/>
                <a:latin typeface="Arial" panose="020B0604020202020204" pitchFamily="34" charset="0"/>
                <a:ea typeface="Aptos" panose="020B0004020202020204" pitchFamily="34" charset="0"/>
                <a:cs typeface="Arial" panose="020B0604020202020204" pitchFamily="34" charset="0"/>
              </a:rPr>
              <a:t>Children acquire knowledge and understanding of religious stories, sacred texts, lifestyles, rituals, and symbolism that offer an insight into religious and secular experiences. They develop in capacity to engage with ultimate questions to formulate their own sense of  identity and values. Children study beliefs, teachings and sources; practices and ways of life; expressing meaning; identity, diversity and belonging; meaning, purpose and truth; and values and commitments. </a:t>
            </a:r>
            <a:r>
              <a:rPr lang="en-GB" sz="900" kern="100" dirty="0">
                <a:latin typeface="Arial" panose="020B0604020202020204" pitchFamily="34" charset="0"/>
                <a:ea typeface="Aptos" panose="020B0004020202020204" pitchFamily="34" charset="0"/>
                <a:cs typeface="Arial" panose="020B0604020202020204" pitchFamily="34" charset="0"/>
              </a:rPr>
              <a:t>At TRJS, our focus faith a</a:t>
            </a:r>
            <a:r>
              <a:rPr lang="en-GB" sz="900" kern="100" dirty="0">
                <a:effectLst/>
                <a:latin typeface="Arial" panose="020B0604020202020204" pitchFamily="34" charset="0"/>
                <a:ea typeface="Aptos" panose="020B0004020202020204" pitchFamily="34" charset="0"/>
                <a:cs typeface="Arial" panose="020B0604020202020204" pitchFamily="34" charset="0"/>
              </a:rPr>
              <a:t>longside</a:t>
            </a:r>
            <a:r>
              <a:rPr lang="en-GB" sz="900" b="1" kern="100" dirty="0">
                <a:effectLst/>
                <a:latin typeface="Arial" panose="020B0604020202020204" pitchFamily="34" charset="0"/>
                <a:ea typeface="Aptos" panose="020B0004020202020204" pitchFamily="34" charset="0"/>
                <a:cs typeface="Arial" panose="020B0604020202020204" pitchFamily="34" charset="0"/>
              </a:rPr>
              <a:t> </a:t>
            </a:r>
            <a:r>
              <a:rPr lang="en-GB" sz="900" kern="100" dirty="0">
                <a:effectLst/>
                <a:latin typeface="Arial" panose="020B0604020202020204" pitchFamily="34" charset="0"/>
                <a:ea typeface="Aptos" panose="020B0004020202020204" pitchFamily="34" charset="0"/>
                <a:cs typeface="Arial" panose="020B0604020202020204" pitchFamily="34" charset="0"/>
              </a:rPr>
              <a:t>Christianity is Islam(as recommended by the Agreed Syllabus).</a:t>
            </a:r>
          </a:p>
        </p:txBody>
      </p:sp>
      <p:sp>
        <p:nvSpPr>
          <p:cNvPr id="69" name="Google Shape;69;p1"/>
          <p:cNvSpPr/>
          <p:nvPr/>
        </p:nvSpPr>
        <p:spPr>
          <a:xfrm>
            <a:off x="5301712" y="2753201"/>
            <a:ext cx="3799288" cy="1432973"/>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lvl="0">
              <a:spcBef>
                <a:spcPts val="1200"/>
              </a:spcBef>
              <a:buClr>
                <a:schemeClr val="dk1"/>
              </a:buClr>
              <a:buSzPts val="1100"/>
            </a:pPr>
            <a:r>
              <a:rPr lang="en-GB" sz="900" dirty="0">
                <a:latin typeface="+mj-lt"/>
                <a:ea typeface="Times New Roman" panose="02020603050405020304" pitchFamily="18" charset="0"/>
                <a:cs typeface="Times New Roman" panose="02020603050405020304" pitchFamily="18" charset="0"/>
              </a:rPr>
              <a:t>Our spiral curriculum </a:t>
            </a:r>
            <a:r>
              <a:rPr lang="en-GB" sz="900" dirty="0">
                <a:effectLst/>
                <a:latin typeface="+mj-lt"/>
                <a:ea typeface="Times New Roman" panose="02020603050405020304" pitchFamily="18" charset="0"/>
                <a:cs typeface="Times New Roman" panose="02020603050405020304" pitchFamily="18" charset="0"/>
              </a:rPr>
              <a:t>is constantly reviewed in response to the ever changing world we live in</a:t>
            </a:r>
            <a:r>
              <a:rPr lang="en-GB" sz="900" dirty="0">
                <a:latin typeface="+mj-lt"/>
              </a:rPr>
              <a:t>. I</a:t>
            </a:r>
            <a:r>
              <a:rPr lang="en-GB" sz="900" dirty="0">
                <a:effectLst/>
                <a:latin typeface="+mj-lt"/>
                <a:ea typeface="Times New Roman" panose="02020603050405020304" pitchFamily="18" charset="0"/>
                <a:cs typeface="Times New Roman" panose="02020603050405020304" pitchFamily="18" charset="0"/>
              </a:rPr>
              <a:t>n Year 1 of the spiral curriculum, pupils learn: what is God’s name, think about </a:t>
            </a:r>
            <a:r>
              <a:rPr lang="en-GB" sz="900" dirty="0">
                <a:latin typeface="+mj-lt"/>
                <a:ea typeface="Times New Roman" panose="02020603050405020304" pitchFamily="18" charset="0"/>
                <a:cs typeface="Times New Roman" panose="02020603050405020304" pitchFamily="18" charset="0"/>
              </a:rPr>
              <a:t>w</a:t>
            </a:r>
            <a:r>
              <a:rPr lang="en-GB" sz="900" dirty="0">
                <a:effectLst/>
                <a:latin typeface="+mj-lt"/>
                <a:ea typeface="Times New Roman" panose="02020603050405020304" pitchFamily="18" charset="0"/>
                <a:cs typeface="Times New Roman" panose="02020603050405020304" pitchFamily="18" charset="0"/>
              </a:rPr>
              <a:t>hy am I important, th</a:t>
            </a:r>
            <a:r>
              <a:rPr lang="en-GB" sz="900" dirty="0">
                <a:latin typeface="+mj-lt"/>
                <a:ea typeface="Times New Roman" panose="02020603050405020304" pitchFamily="18" charset="0"/>
                <a:cs typeface="Times New Roman" panose="02020603050405020304" pitchFamily="18" charset="0"/>
              </a:rPr>
              <a:t>e significance of light in religious festivals, what it means to be committed to faith, the diversity and patterns of worship, what sacred texts can tell us, and how belief links to action. In Year 2, pupils learn: comparing rites of passage, use of symbols and actions, why is their suffering, what rules tell us about God, our relationship with God and the home, asking questions and feeling wonder at the world. </a:t>
            </a:r>
            <a:r>
              <a:rPr lang="en-GB" sz="900" dirty="0">
                <a:solidFill>
                  <a:srgbClr val="FF0000"/>
                </a:solidFill>
                <a:effectLst/>
                <a:latin typeface="+mj-lt"/>
                <a:ea typeface="Times New Roman" panose="02020603050405020304" pitchFamily="18" charset="0"/>
                <a:cs typeface="Times New Roman" panose="02020603050405020304" pitchFamily="18" charset="0"/>
              </a:rPr>
              <a:t> </a:t>
            </a:r>
            <a:r>
              <a:rPr lang="en-GB" sz="900" dirty="0">
                <a:latin typeface="+mj-lt"/>
                <a:ea typeface="Times New Roman" panose="02020603050405020304" pitchFamily="18" charset="0"/>
                <a:cs typeface="Times New Roman" panose="02020603050405020304" pitchFamily="18" charset="0"/>
              </a:rPr>
              <a:t> </a:t>
            </a:r>
            <a:endParaRPr lang="en-GB" sz="900" b="0" i="0" u="none" strike="noStrike" cap="none" dirty="0">
              <a:solidFill>
                <a:schemeClr val="dk1"/>
              </a:solidFill>
              <a:latin typeface="+mj-lt"/>
              <a:ea typeface="Arial"/>
              <a:cs typeface="Arial"/>
              <a:sym typeface="Arial"/>
            </a:endParaRPr>
          </a:p>
        </p:txBody>
      </p:sp>
      <p:sp>
        <p:nvSpPr>
          <p:cNvPr id="70" name="Google Shape;70;p1"/>
          <p:cNvSpPr/>
          <p:nvPr/>
        </p:nvSpPr>
        <p:spPr>
          <a:xfrm>
            <a:off x="142975" y="4310525"/>
            <a:ext cx="1366500" cy="79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dirty="0">
                <a:solidFill>
                  <a:schemeClr val="tx1"/>
                </a:solidFill>
                <a:latin typeface="+mj-lt"/>
              </a:rPr>
              <a:t>All children ‘get better’ at RE, and remember the RE curriculum in the long term. </a:t>
            </a:r>
            <a:endParaRPr sz="900" b="0" u="none" strike="noStrike" cap="none" dirty="0">
              <a:solidFill>
                <a:schemeClr val="tx1"/>
              </a:solidFill>
              <a:latin typeface="+mj-lt"/>
              <a:ea typeface="Arial"/>
              <a:cs typeface="Arial"/>
              <a:sym typeface="Arial"/>
            </a:endParaRPr>
          </a:p>
        </p:txBody>
      </p:sp>
      <p:sp>
        <p:nvSpPr>
          <p:cNvPr id="72" name="Google Shape;72;p1"/>
          <p:cNvSpPr/>
          <p:nvPr/>
        </p:nvSpPr>
        <p:spPr>
          <a:xfrm>
            <a:off x="3206150" y="4310524"/>
            <a:ext cx="1498500" cy="810676"/>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a:lnSpc>
                <a:spcPct val="115000"/>
              </a:lnSpc>
              <a:spcBef>
                <a:spcPts val="1200"/>
              </a:spcBef>
              <a:spcAft>
                <a:spcPts val="1200"/>
              </a:spcAft>
              <a:buClr>
                <a:schemeClr val="dk1"/>
              </a:buClr>
              <a:buSzPts val="1100"/>
            </a:pPr>
            <a:r>
              <a:rPr lang="en-GB" sz="900" dirty="0">
                <a:effectLst/>
                <a:latin typeface="Arial" panose="020B0604020202020204" pitchFamily="34" charset="0"/>
                <a:ea typeface="Aptos" panose="020B0004020202020204" pitchFamily="34" charset="0"/>
              </a:rPr>
              <a:t>Children learn content which is accurate and reliable</a:t>
            </a:r>
            <a:r>
              <a:rPr lang="en-GB" sz="900" dirty="0">
                <a:latin typeface="Arial" panose="020B0604020202020204" pitchFamily="34" charset="0"/>
                <a:ea typeface="Aptos" panose="020B0004020202020204" pitchFamily="34" charset="0"/>
              </a:rPr>
              <a:t>; m</a:t>
            </a:r>
            <a:r>
              <a:rPr lang="en-GB" sz="900" dirty="0">
                <a:effectLst/>
                <a:latin typeface="Arial" panose="020B0604020202020204" pitchFamily="34" charset="0"/>
                <a:ea typeface="Aptos" panose="020B0004020202020204" pitchFamily="34" charset="0"/>
              </a:rPr>
              <a:t>isconceptions </a:t>
            </a:r>
            <a:r>
              <a:rPr lang="en-GB" sz="900" dirty="0"/>
              <a:t>are avoided.</a:t>
            </a:r>
            <a:endParaRPr sz="900" b="0" i="0" u="none" strike="noStrike" cap="none" dirty="0">
              <a:solidFill>
                <a:schemeClr val="dk1"/>
              </a:solidFill>
              <a:latin typeface="Arial"/>
              <a:ea typeface="Arial"/>
              <a:cs typeface="Arial"/>
              <a:sym typeface="Arial"/>
            </a:endParaRPr>
          </a:p>
        </p:txBody>
      </p:sp>
      <p:sp>
        <p:nvSpPr>
          <p:cNvPr id="73" name="Google Shape;73;p1"/>
          <p:cNvSpPr/>
          <p:nvPr/>
        </p:nvSpPr>
        <p:spPr>
          <a:xfrm>
            <a:off x="6182275" y="4310523"/>
            <a:ext cx="13665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r>
              <a:rPr lang="en-GB" sz="800" b="0" i="0" u="none" strike="noStrike" cap="none" dirty="0">
                <a:solidFill>
                  <a:schemeClr val="dk1"/>
                </a:solidFill>
                <a:latin typeface="Arial"/>
                <a:ea typeface="Arial"/>
                <a:cs typeface="Arial"/>
                <a:sym typeface="Arial"/>
              </a:rPr>
              <a:t>All children </a:t>
            </a:r>
            <a:r>
              <a:rPr lang="en-GB" sz="800" dirty="0">
                <a:effectLst/>
                <a:latin typeface="Arial" panose="020B0604020202020204" pitchFamily="34" charset="0"/>
                <a:ea typeface="Aptos" panose="020B0004020202020204" pitchFamily="34" charset="0"/>
              </a:rPr>
              <a:t>develop the knowledge, insights and skills necessary for them to be able to live authentically and responsibly. </a:t>
            </a:r>
            <a:endParaRPr sz="8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4" name="Google Shape;74;p1"/>
          <p:cNvSpPr/>
          <p:nvPr/>
        </p:nvSpPr>
        <p:spPr>
          <a:xfrm>
            <a:off x="7632675" y="4310523"/>
            <a:ext cx="14406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t>
            </a:r>
            <a:endParaRPr sz="900" b="0" i="0" u="none" strike="noStrike" cap="none" dirty="0">
              <a:solidFill>
                <a:schemeClr val="dk1"/>
              </a:solidFill>
              <a:latin typeface="Arial"/>
              <a:ea typeface="Arial"/>
              <a:cs typeface="Arial"/>
              <a:sym typeface="Arial"/>
            </a:endParaRPr>
          </a:p>
          <a:p>
            <a:pPr>
              <a:spcBef>
                <a:spcPts val="1200"/>
              </a:spcBef>
              <a:spcAft>
                <a:spcPts val="1200"/>
              </a:spcAft>
              <a:buClr>
                <a:schemeClr val="dk1"/>
              </a:buClr>
              <a:buSzPts val="1100"/>
            </a:pPr>
            <a:r>
              <a:rPr lang="en-GB" sz="950" dirty="0">
                <a:solidFill>
                  <a:schemeClr val="dk1"/>
                </a:solidFill>
              </a:rPr>
              <a:t>All children have a clear understand of the vocabulary around which to articulate learning.</a:t>
            </a:r>
          </a:p>
          <a:p>
            <a:pPr marL="0" marR="0" lvl="0" indent="0" algn="l" rtl="0">
              <a:lnSpc>
                <a:spcPct val="115000"/>
              </a:lnSpc>
              <a:spcBef>
                <a:spcPts val="1200"/>
              </a:spcBef>
              <a:spcAft>
                <a:spcPts val="1200"/>
              </a:spcAft>
              <a:buClr>
                <a:schemeClr val="dk1"/>
              </a:buClr>
              <a:buSzPts val="1100"/>
              <a:buFont typeface="Arial"/>
              <a:buNone/>
            </a:pPr>
            <a:endParaRPr sz="1100" b="0" i="0" u="none" strike="noStrike" cap="none" dirty="0">
              <a:solidFill>
                <a:schemeClr val="dk1"/>
              </a:solidFill>
              <a:latin typeface="Arial"/>
              <a:ea typeface="Arial"/>
              <a:cs typeface="Arial"/>
              <a:sym typeface="Arial"/>
            </a:endParaRPr>
          </a:p>
        </p:txBody>
      </p:sp>
      <p:sp>
        <p:nvSpPr>
          <p:cNvPr id="75" name="Google Shape;75;p1"/>
          <p:cNvSpPr/>
          <p:nvPr/>
        </p:nvSpPr>
        <p:spPr>
          <a:xfrm>
            <a:off x="4731850" y="4310523"/>
            <a:ext cx="1366500" cy="794101"/>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ctr" rtl="0">
              <a:lnSpc>
                <a:spcPct val="100000"/>
              </a:lnSpc>
              <a:spcBef>
                <a:spcPts val="1200"/>
              </a:spcBef>
              <a:spcAft>
                <a:spcPts val="0"/>
              </a:spcAft>
              <a:buClr>
                <a:srgbClr val="000000"/>
              </a:buClr>
              <a:buSzPts val="900"/>
              <a:buFont typeface="Arial"/>
              <a:buNone/>
            </a:pPr>
            <a:endParaRPr lang="en-GB" sz="900" b="0" i="0" u="none" strike="noStrike" cap="none" dirty="0">
              <a:solidFill>
                <a:schemeClr val="dk1"/>
              </a:solidFill>
              <a:latin typeface="Arial"/>
              <a:ea typeface="Arial"/>
              <a:cs typeface="Arial"/>
              <a:sym typeface="Arial"/>
            </a:endParaRPr>
          </a:p>
          <a:p>
            <a:pPr marL="0" marR="0" lvl="0" indent="0" rtl="0">
              <a:lnSpc>
                <a:spcPct val="100000"/>
              </a:lnSpc>
              <a:spcBef>
                <a:spcPts val="1200"/>
              </a:spcBef>
              <a:spcAft>
                <a:spcPts val="0"/>
              </a:spcAft>
              <a:buClr>
                <a:srgbClr val="000000"/>
              </a:buClr>
              <a:buSzPts val="900"/>
              <a:buFont typeface="Arial"/>
              <a:buNone/>
            </a:pPr>
            <a:r>
              <a:rPr lang="en-GB" sz="900" b="0" i="0" u="none" strike="noStrike" cap="none" dirty="0">
                <a:solidFill>
                  <a:schemeClr val="dk1"/>
                </a:solidFill>
                <a:latin typeface="Arial"/>
                <a:ea typeface="Arial"/>
                <a:cs typeface="Arial"/>
                <a:sym typeface="Arial"/>
              </a:rPr>
              <a:t>All children are effective and confident communicators.</a:t>
            </a: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6" name="Google Shape;76;p1"/>
          <p:cNvSpPr txBox="1"/>
          <p:nvPr/>
        </p:nvSpPr>
        <p:spPr>
          <a:xfrm>
            <a:off x="97875" y="4001539"/>
            <a:ext cx="3261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Impact</a:t>
            </a:r>
            <a:endParaRPr sz="1400" b="1" i="0" u="none" strike="noStrike" cap="none">
              <a:solidFill>
                <a:srgbClr val="000000"/>
              </a:solidFill>
              <a:latin typeface="Arial"/>
              <a:ea typeface="Arial"/>
              <a:cs typeface="Arial"/>
              <a:sym typeface="Arial"/>
            </a:endParaRPr>
          </a:p>
        </p:txBody>
      </p:sp>
      <p:pic>
        <p:nvPicPr>
          <p:cNvPr id="1026" name="Picture 201" descr="TRJS Owl round logo">
            <a:extLst>
              <a:ext uri="{FF2B5EF4-FFF2-40B4-BE49-F238E27FC236}">
                <a16:creationId xmlns:a16="http://schemas.microsoft.com/office/drawing/2014/main" id="{F3374C94-A495-78A8-B869-2BECA3C6E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204" t="9824" r="7846" b="6589"/>
          <a:stretch>
            <a:fillRect/>
          </a:stretch>
        </p:blipFill>
        <p:spPr bwMode="auto">
          <a:xfrm>
            <a:off x="8107838" y="69417"/>
            <a:ext cx="750887"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Google Shape;70;p1">
            <a:extLst>
              <a:ext uri="{FF2B5EF4-FFF2-40B4-BE49-F238E27FC236}">
                <a16:creationId xmlns:a16="http://schemas.microsoft.com/office/drawing/2014/main" id="{22FE4EEB-A21B-C9D3-2A32-E62B8271DE0A}"/>
              </a:ext>
            </a:extLst>
          </p:cNvPr>
          <p:cNvSpPr/>
          <p:nvPr/>
        </p:nvSpPr>
        <p:spPr>
          <a:xfrm>
            <a:off x="1707038" y="4318810"/>
            <a:ext cx="1366500" cy="79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u="none" strike="noStrike" cap="none" dirty="0">
                <a:solidFill>
                  <a:schemeClr val="tx1"/>
                </a:solidFill>
                <a:latin typeface="+mj-lt"/>
                <a:ea typeface="Arial"/>
                <a:cs typeface="Arial"/>
                <a:sym typeface="Arial"/>
              </a:rPr>
              <a:t>All children have </a:t>
            </a:r>
            <a:r>
              <a:rPr lang="en-GB" sz="900" dirty="0">
                <a:solidFill>
                  <a:schemeClr val="tx1"/>
                </a:solidFill>
                <a:effectLst/>
                <a:latin typeface="+mj-lt"/>
                <a:ea typeface="Aptos" panose="020B0004020202020204" pitchFamily="34" charset="0"/>
                <a:cs typeface="Times New Roman" panose="02020603050405020304" pitchFamily="18" charset="0"/>
              </a:rPr>
              <a:t>strong knowledge of religions, beliefs and world views, both in Britain and in more global terms.</a:t>
            </a:r>
            <a:r>
              <a:rPr lang="en-GB" sz="900" b="0" u="none" strike="noStrike" cap="none" dirty="0">
                <a:solidFill>
                  <a:schemeClr val="tx1"/>
                </a:solidFill>
                <a:latin typeface="+mj-lt"/>
                <a:ea typeface="Arial"/>
                <a:cs typeface="Arial"/>
                <a:sym typeface="Arial"/>
              </a:rPr>
              <a:t>.</a:t>
            </a:r>
            <a:endParaRPr sz="900" b="0" u="none" strike="noStrike" cap="none" dirty="0">
              <a:solidFill>
                <a:schemeClr val="tx1"/>
              </a:solidFill>
              <a:latin typeface="+mj-lt"/>
              <a:ea typeface="Arial"/>
              <a:cs typeface="Arial"/>
              <a:sym typeface="Arial"/>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7306e3d0-0ae3-4289-81b3-f719923149d7">6KK6NY3JTKCC-849450956-328777</_dlc_DocId>
    <_dlc_DocIdUrl xmlns="7306e3d0-0ae3-4289-81b3-f719923149d7">
      <Url>https://8602326.sharepoint.com/sites/TRJTeachingSharedDrive/_layouts/15/DocIdRedir.aspx?ID=6KK6NY3JTKCC-849450956-328777</Url>
      <Description>6KK6NY3JTKCC-849450956-328777</Description>
    </_dlc_DocIdUrl>
    <TaxCatchAll xmlns="7306e3d0-0ae3-4289-81b3-f719923149d7" xsi:nil="true"/>
    <lcf76f155ced4ddcb4097134ff3c332f xmlns="29bdefce-0881-4b2d-911f-03fd1c1c6f5c">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638FEC3137222C478AA9995A61C6C42D" ma:contentTypeVersion="15" ma:contentTypeDescription="Create a new document." ma:contentTypeScope="" ma:versionID="cc22a440e6b44493ad870bd6943e0613">
  <xsd:schema xmlns:xsd="http://www.w3.org/2001/XMLSchema" xmlns:xs="http://www.w3.org/2001/XMLSchema" xmlns:p="http://schemas.microsoft.com/office/2006/metadata/properties" xmlns:ns2="7306e3d0-0ae3-4289-81b3-f719923149d7" xmlns:ns3="29bdefce-0881-4b2d-911f-03fd1c1c6f5c" targetNamespace="http://schemas.microsoft.com/office/2006/metadata/properties" ma:root="true" ma:fieldsID="5d5c16ca7fed74b6b86f0cec09a2b1d4" ns2:_="" ns3:_="">
    <xsd:import namespace="7306e3d0-0ae3-4289-81b3-f719923149d7"/>
    <xsd:import namespace="29bdefce-0881-4b2d-911f-03fd1c1c6f5c"/>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Location"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06e3d0-0ae3-4289-81b3-f719923149d7"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9" nillable="true" ma:displayName="Taxonomy Catch All Column" ma:hidden="true" ma:list="{15098700-c3b5-414f-b784-23b64f95f027}" ma:internalName="TaxCatchAll" ma:showField="CatchAllData" ma:web="7306e3d0-0ae3-4289-81b3-f719923149d7">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bdefce-0881-4b2d-911f-03fd1c1c6f5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7af1cca-0ddc-42ad-a048-12a774fb3c0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2C53480-CEF3-49F8-9250-A7308D2C10A1}">
  <ds:schemaRefs>
    <ds:schemaRef ds:uri="http://www.w3.org/XML/1998/namespace"/>
    <ds:schemaRef ds:uri="http://schemas.microsoft.com/office/2006/documentManagement/types"/>
    <ds:schemaRef ds:uri="7306e3d0-0ae3-4289-81b3-f719923149d7"/>
    <ds:schemaRef ds:uri="http://schemas.microsoft.com/office/infopath/2007/PartnerControls"/>
    <ds:schemaRef ds:uri="http://purl.org/dc/terms/"/>
    <ds:schemaRef ds:uri="29bdefce-0881-4b2d-911f-03fd1c1c6f5c"/>
    <ds:schemaRef ds:uri="http://purl.org/dc/elements/1.1/"/>
    <ds:schemaRef ds:uri="http://schemas.microsoft.com/office/2006/metadata/properties"/>
    <ds:schemaRef ds:uri="http://purl.org/dc/dcmitype/"/>
    <ds:schemaRef ds:uri="http://schemas.openxmlformats.org/package/2006/metadata/core-properties"/>
  </ds:schemaRefs>
</ds:datastoreItem>
</file>

<file path=customXml/itemProps2.xml><?xml version="1.0" encoding="utf-8"?>
<ds:datastoreItem xmlns:ds="http://schemas.openxmlformats.org/officeDocument/2006/customXml" ds:itemID="{CB5221BD-E240-455D-81B4-CCABD159812A}">
  <ds:schemaRefs>
    <ds:schemaRef ds:uri="http://schemas.microsoft.com/sharepoint/v3/contenttype/forms"/>
  </ds:schemaRefs>
</ds:datastoreItem>
</file>

<file path=customXml/itemProps3.xml><?xml version="1.0" encoding="utf-8"?>
<ds:datastoreItem xmlns:ds="http://schemas.openxmlformats.org/officeDocument/2006/customXml" ds:itemID="{9B4928A4-7A74-4E69-A628-B2FBE73558B7}">
  <ds:schemaRefs>
    <ds:schemaRef ds:uri="http://schemas.microsoft.com/sharepoint/events"/>
  </ds:schemaRefs>
</ds:datastoreItem>
</file>

<file path=customXml/itemProps4.xml><?xml version="1.0" encoding="utf-8"?>
<ds:datastoreItem xmlns:ds="http://schemas.openxmlformats.org/officeDocument/2006/customXml" ds:itemID="{5B9B1342-069C-40C4-AE5C-4EA9711956E3}">
  <ds:schemaRefs>
    <ds:schemaRef ds:uri="29bdefce-0881-4b2d-911f-03fd1c1c6f5c"/>
    <ds:schemaRef ds:uri="7306e3d0-0ae3-4289-81b3-f719923149d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51</TotalTime>
  <Words>614</Words>
  <Application>Microsoft Office PowerPoint</Application>
  <PresentationFormat>On-screen Show (16:9)</PresentationFormat>
  <Paragraphs>34</Paragraphs>
  <Slides>1</Slides>
  <Notes>1</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vt:i4>
      </vt:variant>
    </vt:vector>
  </HeadingPairs>
  <TitlesOfParts>
    <vt:vector size="3" baseType="lpstr">
      <vt:lpstr>Arial</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Emery</dc:creator>
  <cp:lastModifiedBy>Miss C Branson</cp:lastModifiedBy>
  <cp:revision>1</cp:revision>
  <dcterms:modified xsi:type="dcterms:W3CDTF">2023-11-26T21:40:06Z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0x010100638FEC3137222C478AA9995A61C6C42D</vt:lpwstr>
  </property>
  <property fmtid="{D5CDD505-2E9C-101B-9397-08002B2CF9AE}" pid="3" name="MediaServiceImageTags">
    <vt:lpwstr/>
  </property>
  <property fmtid="{D5CDD505-2E9C-101B-9397-08002B2CF9AE}" pid="4" name="_dlc_DocIdItemGuid">
    <vt:lpwstr>220f5f4c-675c-4e8e-b232-2bcd681cbdae</vt:lpwstr>
  </property>
</Properties>
</file>