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5"/>
  </p:sldMasterIdLst>
  <p:notesMasterIdLst>
    <p:notesMasterId r:id="rId7"/>
  </p:notesMasterIdLst>
  <p:sldIdLst>
    <p:sldId id="256"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r:id="rId8" roundtripDataSignature="AMtx7miDGsYzomDk1tXJJU6b0I8vxQpfz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FE3B46-5251-4469-A27A-DA2490DCB7CA}" v="5" dt="2023-11-06T14:12:59.5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906" y="7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customschemas.google.com/relationships/presentationmetadata" Target="metadata"/><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D Preston" userId="98fa56b9-2c9d-498e-93b0-f13551ba7349" providerId="ADAL" clId="{7DFE3B46-5251-4469-A27A-DA2490DCB7CA}"/>
    <pc:docChg chg="undo custSel modSld">
      <pc:chgData name="Mrs D Preston" userId="98fa56b9-2c9d-498e-93b0-f13551ba7349" providerId="ADAL" clId="{7DFE3B46-5251-4469-A27A-DA2490DCB7CA}" dt="2023-11-06T14:25:41.803" v="1262" actId="20577"/>
      <pc:docMkLst>
        <pc:docMk/>
      </pc:docMkLst>
      <pc:sldChg chg="addSp delSp modSp mod setBg">
        <pc:chgData name="Mrs D Preston" userId="98fa56b9-2c9d-498e-93b0-f13551ba7349" providerId="ADAL" clId="{7DFE3B46-5251-4469-A27A-DA2490DCB7CA}" dt="2023-11-06T14:25:41.803" v="1262" actId="20577"/>
        <pc:sldMkLst>
          <pc:docMk/>
          <pc:sldMk cId="0" sldId="256"/>
        </pc:sldMkLst>
        <pc:spChg chg="add mod">
          <ac:chgData name="Mrs D Preston" userId="98fa56b9-2c9d-498e-93b0-f13551ba7349" providerId="ADAL" clId="{7DFE3B46-5251-4469-A27A-DA2490DCB7CA}" dt="2023-11-06T10:53:40.604" v="140" actId="14100"/>
          <ac:spMkLst>
            <pc:docMk/>
            <pc:sldMk cId="0" sldId="256"/>
            <ac:spMk id="2" creationId="{90DE83C2-D6DE-1AA4-F97D-490E511AF135}"/>
          </ac:spMkLst>
        </pc:spChg>
        <pc:spChg chg="mod">
          <ac:chgData name="Mrs D Preston" userId="98fa56b9-2c9d-498e-93b0-f13551ba7349" providerId="ADAL" clId="{7DFE3B46-5251-4469-A27A-DA2490DCB7CA}" dt="2023-11-06T10:47:29.975" v="40" actId="14100"/>
          <ac:spMkLst>
            <pc:docMk/>
            <pc:sldMk cId="0" sldId="256"/>
            <ac:spMk id="54" creationId="{00000000-0000-0000-0000-000000000000}"/>
          </ac:spMkLst>
        </pc:spChg>
        <pc:spChg chg="mod">
          <ac:chgData name="Mrs D Preston" userId="98fa56b9-2c9d-498e-93b0-f13551ba7349" providerId="ADAL" clId="{7DFE3B46-5251-4469-A27A-DA2490DCB7CA}" dt="2023-11-06T10:47:47.433" v="42" actId="20577"/>
          <ac:spMkLst>
            <pc:docMk/>
            <pc:sldMk cId="0" sldId="256"/>
            <ac:spMk id="55" creationId="{00000000-0000-0000-0000-000000000000}"/>
          </ac:spMkLst>
        </pc:spChg>
        <pc:spChg chg="mod">
          <ac:chgData name="Mrs D Preston" userId="98fa56b9-2c9d-498e-93b0-f13551ba7349" providerId="ADAL" clId="{7DFE3B46-5251-4469-A27A-DA2490DCB7CA}" dt="2023-11-06T10:49:05.997" v="61" actId="20577"/>
          <ac:spMkLst>
            <pc:docMk/>
            <pc:sldMk cId="0" sldId="256"/>
            <ac:spMk id="56" creationId="{00000000-0000-0000-0000-000000000000}"/>
          </ac:spMkLst>
        </pc:spChg>
        <pc:spChg chg="del mod">
          <ac:chgData name="Mrs D Preston" userId="98fa56b9-2c9d-498e-93b0-f13551ba7349" providerId="ADAL" clId="{7DFE3B46-5251-4469-A27A-DA2490DCB7CA}" dt="2023-11-06T10:53:31.281" v="138" actId="478"/>
          <ac:spMkLst>
            <pc:docMk/>
            <pc:sldMk cId="0" sldId="256"/>
            <ac:spMk id="57" creationId="{00000000-0000-0000-0000-000000000000}"/>
          </ac:spMkLst>
        </pc:spChg>
        <pc:spChg chg="mod">
          <ac:chgData name="Mrs D Preston" userId="98fa56b9-2c9d-498e-93b0-f13551ba7349" providerId="ADAL" clId="{7DFE3B46-5251-4469-A27A-DA2490DCB7CA}" dt="2023-11-06T10:54:48.288" v="156" actId="20577"/>
          <ac:spMkLst>
            <pc:docMk/>
            <pc:sldMk cId="0" sldId="256"/>
            <ac:spMk id="58" creationId="{00000000-0000-0000-0000-000000000000}"/>
          </ac:spMkLst>
        </pc:spChg>
        <pc:spChg chg="mod">
          <ac:chgData name="Mrs D Preston" userId="98fa56b9-2c9d-498e-93b0-f13551ba7349" providerId="ADAL" clId="{7DFE3B46-5251-4469-A27A-DA2490DCB7CA}" dt="2023-11-06T11:30:09.534" v="388" actId="20577"/>
          <ac:spMkLst>
            <pc:docMk/>
            <pc:sldMk cId="0" sldId="256"/>
            <ac:spMk id="59" creationId="{00000000-0000-0000-0000-000000000000}"/>
          </ac:spMkLst>
        </pc:spChg>
        <pc:spChg chg="mod">
          <ac:chgData name="Mrs D Preston" userId="98fa56b9-2c9d-498e-93b0-f13551ba7349" providerId="ADAL" clId="{7DFE3B46-5251-4469-A27A-DA2490DCB7CA}" dt="2023-11-06T10:41:36.374" v="4" actId="20577"/>
          <ac:spMkLst>
            <pc:docMk/>
            <pc:sldMk cId="0" sldId="256"/>
            <ac:spMk id="60" creationId="{00000000-0000-0000-0000-000000000000}"/>
          </ac:spMkLst>
        </pc:spChg>
        <pc:spChg chg="mod">
          <ac:chgData name="Mrs D Preston" userId="98fa56b9-2c9d-498e-93b0-f13551ba7349" providerId="ADAL" clId="{7DFE3B46-5251-4469-A27A-DA2490DCB7CA}" dt="2023-11-06T10:43:57.516" v="12" actId="20577"/>
          <ac:spMkLst>
            <pc:docMk/>
            <pc:sldMk cId="0" sldId="256"/>
            <ac:spMk id="63" creationId="{00000000-0000-0000-0000-000000000000}"/>
          </ac:spMkLst>
        </pc:spChg>
        <pc:spChg chg="mod">
          <ac:chgData name="Mrs D Preston" userId="98fa56b9-2c9d-498e-93b0-f13551ba7349" providerId="ADAL" clId="{7DFE3B46-5251-4469-A27A-DA2490DCB7CA}" dt="2023-11-06T14:20:07.679" v="1141" actId="20577"/>
          <ac:spMkLst>
            <pc:docMk/>
            <pc:sldMk cId="0" sldId="256"/>
            <ac:spMk id="67" creationId="{00000000-0000-0000-0000-000000000000}"/>
          </ac:spMkLst>
        </pc:spChg>
        <pc:spChg chg="mod">
          <ac:chgData name="Mrs D Preston" userId="98fa56b9-2c9d-498e-93b0-f13551ba7349" providerId="ADAL" clId="{7DFE3B46-5251-4469-A27A-DA2490DCB7CA}" dt="2023-11-06T14:21:08.776" v="1259" actId="1076"/>
          <ac:spMkLst>
            <pc:docMk/>
            <pc:sldMk cId="0" sldId="256"/>
            <ac:spMk id="68" creationId="{00000000-0000-0000-0000-000000000000}"/>
          </ac:spMkLst>
        </pc:spChg>
        <pc:spChg chg="del mod">
          <ac:chgData name="Mrs D Preston" userId="98fa56b9-2c9d-498e-93b0-f13551ba7349" providerId="ADAL" clId="{7DFE3B46-5251-4469-A27A-DA2490DCB7CA}" dt="2023-11-06T14:03:23.973" v="420" actId="478"/>
          <ac:spMkLst>
            <pc:docMk/>
            <pc:sldMk cId="0" sldId="256"/>
            <ac:spMk id="69" creationId="{00000000-0000-0000-0000-000000000000}"/>
          </ac:spMkLst>
        </pc:spChg>
        <pc:spChg chg="mod">
          <ac:chgData name="Mrs D Preston" userId="98fa56b9-2c9d-498e-93b0-f13551ba7349" providerId="ADAL" clId="{7DFE3B46-5251-4469-A27A-DA2490DCB7CA}" dt="2023-11-06T11:34:45.741" v="418" actId="948"/>
          <ac:spMkLst>
            <pc:docMk/>
            <pc:sldMk cId="0" sldId="256"/>
            <ac:spMk id="70" creationId="{00000000-0000-0000-0000-000000000000}"/>
          </ac:spMkLst>
        </pc:spChg>
        <pc:spChg chg="mod">
          <ac:chgData name="Mrs D Preston" userId="98fa56b9-2c9d-498e-93b0-f13551ba7349" providerId="ADAL" clId="{7DFE3B46-5251-4469-A27A-DA2490DCB7CA}" dt="2023-11-06T11:34:32.166" v="417" actId="948"/>
          <ac:spMkLst>
            <pc:docMk/>
            <pc:sldMk cId="0" sldId="256"/>
            <ac:spMk id="71" creationId="{00000000-0000-0000-0000-000000000000}"/>
          </ac:spMkLst>
        </pc:spChg>
        <pc:spChg chg="mod">
          <ac:chgData name="Mrs D Preston" userId="98fa56b9-2c9d-498e-93b0-f13551ba7349" providerId="ADAL" clId="{7DFE3B46-5251-4469-A27A-DA2490DCB7CA}" dt="2023-11-06T14:25:41.803" v="1262" actId="20577"/>
          <ac:spMkLst>
            <pc:docMk/>
            <pc:sldMk cId="0" sldId="256"/>
            <ac:spMk id="72" creationId="{00000000-0000-0000-0000-000000000000}"/>
          </ac:spMkLst>
        </pc:spChg>
        <pc:spChg chg="mod">
          <ac:chgData name="Mrs D Preston" userId="98fa56b9-2c9d-498e-93b0-f13551ba7349" providerId="ADAL" clId="{7DFE3B46-5251-4469-A27A-DA2490DCB7CA}" dt="2023-11-06T11:25:29.705" v="357" actId="1036"/>
          <ac:spMkLst>
            <pc:docMk/>
            <pc:sldMk cId="0" sldId="256"/>
            <ac:spMk id="73" creationId="{00000000-0000-0000-0000-000000000000}"/>
          </ac:spMkLst>
        </pc:spChg>
        <pc:spChg chg="mod">
          <ac:chgData name="Mrs D Preston" userId="98fa56b9-2c9d-498e-93b0-f13551ba7349" providerId="ADAL" clId="{7DFE3B46-5251-4469-A27A-DA2490DCB7CA}" dt="2023-11-06T11:34:14.928" v="416" actId="948"/>
          <ac:spMkLst>
            <pc:docMk/>
            <pc:sldMk cId="0" sldId="256"/>
            <ac:spMk id="74" creationId="{00000000-0000-0000-0000-000000000000}"/>
          </ac:spMkLst>
        </pc:spChg>
        <pc:spChg chg="mod">
          <ac:chgData name="Mrs D Preston" userId="98fa56b9-2c9d-498e-93b0-f13551ba7349" providerId="ADAL" clId="{7DFE3B46-5251-4469-A27A-DA2490DCB7CA}" dt="2023-11-06T11:33:50.526" v="415" actId="948"/>
          <ac:spMkLst>
            <pc:docMk/>
            <pc:sldMk cId="0" sldId="256"/>
            <ac:spMk id="75" creationId="{00000000-0000-0000-0000-000000000000}"/>
          </ac:spMkLst>
        </pc:spChg>
      </pc:sldChg>
    </pc:docChg>
  </pc:docChgLst>
  <pc:docChgLst>
    <pc:chgData name="Mrs D Preston" userId="S::dpreston@thomasrussell-junior.staffs.sch.uk::98fa56b9-2c9d-498e-93b0-f13551ba7349" providerId="AD" clId="Web-{42034AD2-AC33-9143-E1A9-24B26943BAA4}"/>
    <pc:docChg chg="modSld">
      <pc:chgData name="Mrs D Preston" userId="S::dpreston@thomasrussell-junior.staffs.sch.uk::98fa56b9-2c9d-498e-93b0-f13551ba7349" providerId="AD" clId="Web-{42034AD2-AC33-9143-E1A9-24B26943BAA4}" dt="2023-11-07T20:19:08.480" v="128" actId="20577"/>
      <pc:docMkLst>
        <pc:docMk/>
      </pc:docMkLst>
      <pc:sldChg chg="modSp">
        <pc:chgData name="Mrs D Preston" userId="S::dpreston@thomasrussell-junior.staffs.sch.uk::98fa56b9-2c9d-498e-93b0-f13551ba7349" providerId="AD" clId="Web-{42034AD2-AC33-9143-E1A9-24B26943BAA4}" dt="2023-11-07T20:19:08.480" v="128" actId="20577"/>
        <pc:sldMkLst>
          <pc:docMk/>
          <pc:sldMk cId="0" sldId="256"/>
        </pc:sldMkLst>
        <pc:spChg chg="mod">
          <ac:chgData name="Mrs D Preston" userId="S::dpreston@thomasrussell-junior.staffs.sch.uk::98fa56b9-2c9d-498e-93b0-f13551ba7349" providerId="AD" clId="Web-{42034AD2-AC33-9143-E1A9-24B26943BAA4}" dt="2023-11-07T20:19:08.480" v="128" actId="20577"/>
          <ac:spMkLst>
            <pc:docMk/>
            <pc:sldMk cId="0" sldId="256"/>
            <ac:spMk id="68" creationId="{00000000-0000-0000-0000-000000000000}"/>
          </ac:spMkLst>
        </pc:spChg>
      </pc:sldChg>
    </pc:docChg>
  </pc:docChgLst>
  <pc:docChgLst>
    <pc:chgData name="Mr J Emery" userId="8169d074-17de-4d19-9364-bbb0e0ce82b1" providerId="ADAL" clId="{B5AA95EE-0BA0-40CB-B92F-DDBF9F79D1B5}"/>
    <pc:docChg chg="custSel modSld">
      <pc:chgData name="Mr J Emery" userId="8169d074-17de-4d19-9364-bbb0e0ce82b1" providerId="ADAL" clId="{B5AA95EE-0BA0-40CB-B92F-DDBF9F79D1B5}" dt="2023-10-11T21:57:06.759" v="1376" actId="14100"/>
      <pc:docMkLst>
        <pc:docMk/>
      </pc:docMkLst>
      <pc:sldChg chg="addSp delSp modSp mod">
        <pc:chgData name="Mr J Emery" userId="8169d074-17de-4d19-9364-bbb0e0ce82b1" providerId="ADAL" clId="{B5AA95EE-0BA0-40CB-B92F-DDBF9F79D1B5}" dt="2023-10-11T21:57:06.759" v="1376" actId="14100"/>
        <pc:sldMkLst>
          <pc:docMk/>
          <pc:sldMk cId="0" sldId="256"/>
        </pc:sldMkLst>
        <pc:spChg chg="mod">
          <ac:chgData name="Mr J Emery" userId="8169d074-17de-4d19-9364-bbb0e0ce82b1" providerId="ADAL" clId="{B5AA95EE-0BA0-40CB-B92F-DDBF9F79D1B5}" dt="2023-10-11T21:52:52.764" v="1343" actId="14100"/>
          <ac:spMkLst>
            <pc:docMk/>
            <pc:sldMk cId="0" sldId="256"/>
            <ac:spMk id="59" creationId="{00000000-0000-0000-0000-000000000000}"/>
          </ac:spMkLst>
        </pc:spChg>
        <pc:spChg chg="mod">
          <ac:chgData name="Mr J Emery" userId="8169d074-17de-4d19-9364-bbb0e0ce82b1" providerId="ADAL" clId="{B5AA95EE-0BA0-40CB-B92F-DDBF9F79D1B5}" dt="2023-10-11T21:54:16.103" v="1370" actId="14100"/>
          <ac:spMkLst>
            <pc:docMk/>
            <pc:sldMk cId="0" sldId="256"/>
            <ac:spMk id="67" creationId="{00000000-0000-0000-0000-000000000000}"/>
          </ac:spMkLst>
        </pc:spChg>
        <pc:spChg chg="mod">
          <ac:chgData name="Mr J Emery" userId="8169d074-17de-4d19-9364-bbb0e0ce82b1" providerId="ADAL" clId="{B5AA95EE-0BA0-40CB-B92F-DDBF9F79D1B5}" dt="2023-10-11T21:42:35.570" v="776" actId="14100"/>
          <ac:spMkLst>
            <pc:docMk/>
            <pc:sldMk cId="0" sldId="256"/>
            <ac:spMk id="68" creationId="{00000000-0000-0000-0000-000000000000}"/>
          </ac:spMkLst>
        </pc:spChg>
        <pc:spChg chg="mod">
          <ac:chgData name="Mr J Emery" userId="8169d074-17de-4d19-9364-bbb0e0ce82b1" providerId="ADAL" clId="{B5AA95EE-0BA0-40CB-B92F-DDBF9F79D1B5}" dt="2023-10-11T21:50:38.290" v="1227" actId="20577"/>
          <ac:spMkLst>
            <pc:docMk/>
            <pc:sldMk cId="0" sldId="256"/>
            <ac:spMk id="69" creationId="{00000000-0000-0000-0000-000000000000}"/>
          </ac:spMkLst>
        </pc:spChg>
        <pc:spChg chg="mod">
          <ac:chgData name="Mr J Emery" userId="8169d074-17de-4d19-9364-bbb0e0ce82b1" providerId="ADAL" clId="{B5AA95EE-0BA0-40CB-B92F-DDBF9F79D1B5}" dt="2023-10-11T21:56:42.792" v="1372" actId="14100"/>
          <ac:spMkLst>
            <pc:docMk/>
            <pc:sldMk cId="0" sldId="256"/>
            <ac:spMk id="71" creationId="{00000000-0000-0000-0000-000000000000}"/>
          </ac:spMkLst>
        </pc:spChg>
        <pc:spChg chg="mod">
          <ac:chgData name="Mr J Emery" userId="8169d074-17de-4d19-9364-bbb0e0ce82b1" providerId="ADAL" clId="{B5AA95EE-0BA0-40CB-B92F-DDBF9F79D1B5}" dt="2023-10-11T21:56:50.702" v="1373" actId="14100"/>
          <ac:spMkLst>
            <pc:docMk/>
            <pc:sldMk cId="0" sldId="256"/>
            <ac:spMk id="72" creationId="{00000000-0000-0000-0000-000000000000}"/>
          </ac:spMkLst>
        </pc:spChg>
        <pc:spChg chg="mod">
          <ac:chgData name="Mr J Emery" userId="8169d074-17de-4d19-9364-bbb0e0ce82b1" providerId="ADAL" clId="{B5AA95EE-0BA0-40CB-B92F-DDBF9F79D1B5}" dt="2023-10-11T21:57:02.051" v="1375" actId="14100"/>
          <ac:spMkLst>
            <pc:docMk/>
            <pc:sldMk cId="0" sldId="256"/>
            <ac:spMk id="73" creationId="{00000000-0000-0000-0000-000000000000}"/>
          </ac:spMkLst>
        </pc:spChg>
        <pc:spChg chg="mod">
          <ac:chgData name="Mr J Emery" userId="8169d074-17de-4d19-9364-bbb0e0ce82b1" providerId="ADAL" clId="{B5AA95EE-0BA0-40CB-B92F-DDBF9F79D1B5}" dt="2023-10-11T21:57:06.759" v="1376" actId="14100"/>
          <ac:spMkLst>
            <pc:docMk/>
            <pc:sldMk cId="0" sldId="256"/>
            <ac:spMk id="74" creationId="{00000000-0000-0000-0000-000000000000}"/>
          </ac:spMkLst>
        </pc:spChg>
        <pc:spChg chg="mod">
          <ac:chgData name="Mr J Emery" userId="8169d074-17de-4d19-9364-bbb0e0ce82b1" providerId="ADAL" clId="{B5AA95EE-0BA0-40CB-B92F-DDBF9F79D1B5}" dt="2023-10-11T21:56:55.976" v="1374" actId="14100"/>
          <ac:spMkLst>
            <pc:docMk/>
            <pc:sldMk cId="0" sldId="256"/>
            <ac:spMk id="75" creationId="{00000000-0000-0000-0000-000000000000}"/>
          </ac:spMkLst>
        </pc:spChg>
        <pc:picChg chg="del">
          <ac:chgData name="Mr J Emery" userId="8169d074-17de-4d19-9364-bbb0e0ce82b1" providerId="ADAL" clId="{B5AA95EE-0BA0-40CB-B92F-DDBF9F79D1B5}" dt="2023-10-11T16:08:02.303" v="177" actId="478"/>
          <ac:picMkLst>
            <pc:docMk/>
            <pc:sldMk cId="0" sldId="256"/>
            <ac:picMk id="61" creationId="{00000000-0000-0000-0000-000000000000}"/>
          </ac:picMkLst>
        </pc:picChg>
        <pc:picChg chg="add mod">
          <ac:chgData name="Mr J Emery" userId="8169d074-17de-4d19-9364-bbb0e0ce82b1" providerId="ADAL" clId="{B5AA95EE-0BA0-40CB-B92F-DDBF9F79D1B5}" dt="2023-10-11T16:09:25.614" v="179" actId="1076"/>
          <ac:picMkLst>
            <pc:docMk/>
            <pc:sldMk cId="0" sldId="256"/>
            <ac:picMk id="1026" creationId="{F3374C94-A495-78A8-B869-2BECA3C6E14C}"/>
          </ac:picMkLst>
        </pc:picChg>
      </pc:sldChg>
    </pc:docChg>
  </pc:docChgLst>
  <pc:docChgLst>
    <pc:chgData name="Mrs K Hiatt" userId="S::khiatt@thomasrussell-junior.staffs.sch.uk::180c46c1-fd7c-4d14-9163-b737a48ba335" providerId="AD" clId="Web-{80EAEBC9-C147-2E8D-AAA6-06568540DB77}"/>
    <pc:docChg chg="modSld">
      <pc:chgData name="Mrs K Hiatt" userId="S::khiatt@thomasrussell-junior.staffs.sch.uk::180c46c1-fd7c-4d14-9163-b737a48ba335" providerId="AD" clId="Web-{80EAEBC9-C147-2E8D-AAA6-06568540DB77}" dt="2023-11-05T22:58:13.379" v="1" actId="1076"/>
      <pc:docMkLst>
        <pc:docMk/>
      </pc:docMkLst>
      <pc:sldChg chg="modSp">
        <pc:chgData name="Mrs K Hiatt" userId="S::khiatt@thomasrussell-junior.staffs.sch.uk::180c46c1-fd7c-4d14-9163-b737a48ba335" providerId="AD" clId="Web-{80EAEBC9-C147-2E8D-AAA6-06568540DB77}" dt="2023-11-05T22:58:13.379" v="1" actId="1076"/>
        <pc:sldMkLst>
          <pc:docMk/>
          <pc:sldMk cId="0" sldId="256"/>
        </pc:sldMkLst>
        <pc:spChg chg="mod">
          <ac:chgData name="Mrs K Hiatt" userId="S::khiatt@thomasrussell-junior.staffs.sch.uk::180c46c1-fd7c-4d14-9163-b737a48ba335" providerId="AD" clId="Web-{80EAEBC9-C147-2E8D-AAA6-06568540DB77}" dt="2023-11-05T22:58:13.379" v="1" actId="1076"/>
          <ac:spMkLst>
            <pc:docMk/>
            <pc:sldMk cId="0" sldId="256"/>
            <ac:spMk id="69" creationId="{00000000-0000-0000-0000-000000000000}"/>
          </ac:spMkLst>
        </pc:spChg>
      </pc:sldChg>
    </pc:docChg>
  </pc:docChgLst>
  <pc:docChgLst>
    <pc:chgData name="Debbie Preston" userId="98fa56b9-2c9d-498e-93b0-f13551ba7349" providerId="ADAL" clId="{7DFE3B46-5251-4469-A27A-DA2490DCB7CA}"/>
    <pc:docChg chg="modSld">
      <pc:chgData name="Debbie Preston" userId="98fa56b9-2c9d-498e-93b0-f13551ba7349" providerId="ADAL" clId="{7DFE3B46-5251-4469-A27A-DA2490DCB7CA}" dt="2023-11-28T14:37:39.904" v="3" actId="207"/>
      <pc:docMkLst>
        <pc:docMk/>
      </pc:docMkLst>
      <pc:sldChg chg="modSp mod">
        <pc:chgData name="Debbie Preston" userId="98fa56b9-2c9d-498e-93b0-f13551ba7349" providerId="ADAL" clId="{7DFE3B46-5251-4469-A27A-DA2490DCB7CA}" dt="2023-11-28T14:37:39.904" v="3" actId="207"/>
        <pc:sldMkLst>
          <pc:docMk/>
          <pc:sldMk cId="0" sldId="256"/>
        </pc:sldMkLst>
        <pc:spChg chg="mod">
          <ac:chgData name="Debbie Preston" userId="98fa56b9-2c9d-498e-93b0-f13551ba7349" providerId="ADAL" clId="{7DFE3B46-5251-4469-A27A-DA2490DCB7CA}" dt="2023-11-28T14:37:39.904" v="3" actId="207"/>
          <ac:spMkLst>
            <pc:docMk/>
            <pc:sldMk cId="0" sldId="256"/>
            <ac:spMk id="68" creationId="{00000000-0000-0000-0000-000000000000}"/>
          </ac:spMkLst>
        </pc:spChg>
      </pc:sldChg>
    </pc:docChg>
  </pc:docChgLst>
  <pc:docChgLst>
    <pc:chgData name="Mrs D Preston" userId="S::dpreston@thomasrussell-junior.staffs.sch.uk::98fa56b9-2c9d-498e-93b0-f13551ba7349" providerId="AD" clId="Web-{AD5B1C26-105B-E0F7-F05F-6258D3D343B3}"/>
    <pc:docChg chg="modSld">
      <pc:chgData name="Mrs D Preston" userId="S::dpreston@thomasrussell-junior.staffs.sch.uk::98fa56b9-2c9d-498e-93b0-f13551ba7349" providerId="AD" clId="Web-{AD5B1C26-105B-E0F7-F05F-6258D3D343B3}" dt="2023-11-07T20:09:55.110" v="210" actId="20577"/>
      <pc:docMkLst>
        <pc:docMk/>
      </pc:docMkLst>
      <pc:sldChg chg="modSp">
        <pc:chgData name="Mrs D Preston" userId="S::dpreston@thomasrussell-junior.staffs.sch.uk::98fa56b9-2c9d-498e-93b0-f13551ba7349" providerId="AD" clId="Web-{AD5B1C26-105B-E0F7-F05F-6258D3D343B3}" dt="2023-11-07T20:09:55.110" v="210" actId="20577"/>
        <pc:sldMkLst>
          <pc:docMk/>
          <pc:sldMk cId="0" sldId="256"/>
        </pc:sldMkLst>
        <pc:spChg chg="mod">
          <ac:chgData name="Mrs D Preston" userId="S::dpreston@thomasrussell-junior.staffs.sch.uk::98fa56b9-2c9d-498e-93b0-f13551ba7349" providerId="AD" clId="Web-{AD5B1C26-105B-E0F7-F05F-6258D3D343B3}" dt="2023-11-07T20:01:56.203" v="11" actId="20577"/>
          <ac:spMkLst>
            <pc:docMk/>
            <pc:sldMk cId="0" sldId="256"/>
            <ac:spMk id="67" creationId="{00000000-0000-0000-0000-000000000000}"/>
          </ac:spMkLst>
        </pc:spChg>
        <pc:spChg chg="mod">
          <ac:chgData name="Mrs D Preston" userId="S::dpreston@thomasrussell-junior.staffs.sch.uk::98fa56b9-2c9d-498e-93b0-f13551ba7349" providerId="AD" clId="Web-{AD5B1C26-105B-E0F7-F05F-6258D3D343B3}" dt="2023-11-07T20:09:55.110" v="210" actId="20577"/>
          <ac:spMkLst>
            <pc:docMk/>
            <pc:sldMk cId="0" sldId="256"/>
            <ac:spMk id="68" creationId="{00000000-0000-0000-0000-000000000000}"/>
          </ac:spMkLst>
        </pc:spChg>
        <pc:spChg chg="mod">
          <ac:chgData name="Mrs D Preston" userId="S::dpreston@thomasrussell-junior.staffs.sch.uk::98fa56b9-2c9d-498e-93b0-f13551ba7349" providerId="AD" clId="Web-{AD5B1C26-105B-E0F7-F05F-6258D3D343B3}" dt="2023-11-07T19:40:16.765" v="8" actId="20577"/>
          <ac:spMkLst>
            <pc:docMk/>
            <pc:sldMk cId="0" sldId="256"/>
            <ac:spMk id="7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 name="Google Shape;4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9" name="Google Shape;19;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0" name="Google Shape;20;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4"/>
        <p:cNvGrpSpPr/>
        <p:nvPr/>
      </p:nvGrpSpPr>
      <p:grpSpPr>
        <a:xfrm>
          <a:off x="0" y="0"/>
          <a:ext cx="0" cy="0"/>
          <a:chOff x="0" y="0"/>
          <a:chExt cx="0" cy="0"/>
        </a:xfrm>
      </p:grpSpPr>
      <p:sp>
        <p:nvSpPr>
          <p:cNvPr id="25" name="Google Shape;25;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6" name="Google Shape;26;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7" name="Google Shape;27;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0" name="Google Shape;3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1"/>
        <p:cNvGrpSpPr/>
        <p:nvPr/>
      </p:nvGrpSpPr>
      <p:grpSpPr>
        <a:xfrm>
          <a:off x="0" y="0"/>
          <a:ext cx="0" cy="0"/>
          <a:chOff x="0" y="0"/>
          <a:chExt cx="0" cy="0"/>
        </a:xfrm>
      </p:grpSpPr>
      <p:sp>
        <p:nvSpPr>
          <p:cNvPr id="32" name="Google Shape;32;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4" name="Google Shape;34;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5" name="Google Shape;35;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6" name="Google Shape;3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39" name="Google Shape;3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0"/>
        <p:cNvGrpSpPr/>
        <p:nvPr/>
      </p:nvGrpSpPr>
      <p:grpSpPr>
        <a:xfrm>
          <a:off x="0" y="0"/>
          <a:ext cx="0" cy="0"/>
          <a:chOff x="0" y="0"/>
          <a:chExt cx="0" cy="0"/>
        </a:xfrm>
      </p:grpSpPr>
      <p:sp>
        <p:nvSpPr>
          <p:cNvPr id="41" name="Google Shape;41;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2" name="Google Shape;42;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3" name="Google Shape;43;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
        <p:nvSpPr>
          <p:cNvPr id="45" name="Google Shape;45;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Shape 49"/>
        <p:cNvGrpSpPr/>
        <p:nvPr/>
      </p:nvGrpSpPr>
      <p:grpSpPr>
        <a:xfrm>
          <a:off x="0" y="0"/>
          <a:ext cx="0" cy="0"/>
          <a:chOff x="0" y="0"/>
          <a:chExt cx="0" cy="0"/>
        </a:xfrm>
      </p:grpSpPr>
      <p:sp>
        <p:nvSpPr>
          <p:cNvPr id="50" name="Google Shape;50;p1"/>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1"/>
          <p:cNvSpPr txBox="1"/>
          <p:nvPr/>
        </p:nvSpPr>
        <p:spPr>
          <a:xfrm>
            <a:off x="273325" y="1006325"/>
            <a:ext cx="1105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
          <p:cNvSpPr/>
          <p:nvPr/>
        </p:nvSpPr>
        <p:spPr>
          <a:xfrm rot="-5400000">
            <a:off x="712412" y="-417546"/>
            <a:ext cx="546650" cy="1588425"/>
          </a:xfrm>
          <a:prstGeom prst="flowChartOffpageConnector">
            <a:avLst/>
          </a:prstGeom>
          <a:solidFill>
            <a:srgbClr val="00B05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
          <p:cNvSpPr/>
          <p:nvPr/>
        </p:nvSpPr>
        <p:spPr>
          <a:xfrm>
            <a:off x="220990" y="993801"/>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1"/>
          <p:cNvSpPr/>
          <p:nvPr/>
        </p:nvSpPr>
        <p:spPr>
          <a:xfrm>
            <a:off x="1677864" y="993475"/>
            <a:ext cx="1451935"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endParaRPr sz="1000" b="0" i="0" u="none" strike="noStrike" cap="none">
              <a:solidFill>
                <a:schemeClr val="dk1"/>
              </a:solidFill>
              <a:latin typeface="Arial"/>
              <a:ea typeface="Arial"/>
              <a:cs typeface="Arial"/>
              <a:sym typeface="Arial"/>
            </a:endParaRPr>
          </a:p>
          <a:p>
            <a:r>
              <a:rPr lang="en-GB" sz="1000" kern="100">
                <a:effectLst/>
                <a:latin typeface="+mj-lt"/>
                <a:ea typeface="Calibri" panose="020F0502020204030204" pitchFamily="34" charset="0"/>
                <a:cs typeface="Calibri" panose="020F0502020204030204" pitchFamily="34" charset="0"/>
              </a:rPr>
              <a:t>To develop mathematical fluency and long-term retrieva</a:t>
            </a:r>
            <a:r>
              <a:rPr lang="en-GB" sz="1000" kern="100">
                <a:latin typeface="+mj-lt"/>
                <a:ea typeface="Calibri" panose="020F0502020204030204" pitchFamily="34" charset="0"/>
                <a:cs typeface="Calibri" panose="020F0502020204030204" pitchFamily="34" charset="0"/>
              </a:rPr>
              <a:t>l </a:t>
            </a:r>
            <a:r>
              <a:rPr lang="en-GB" sz="1000" kern="100">
                <a:effectLst/>
                <a:latin typeface="+mj-lt"/>
                <a:ea typeface="Calibri" panose="020F0502020204030204" pitchFamily="34" charset="0"/>
                <a:cs typeface="Calibri" panose="020F0502020204030204" pitchFamily="34" charset="0"/>
              </a:rPr>
              <a:t>of core content.</a:t>
            </a:r>
            <a:endParaRPr lang="en-GB" sz="1000" kern="100">
              <a:effectLst/>
              <a:latin typeface="+mj-lt"/>
              <a:ea typeface="Calibri" panose="020F0502020204030204" pitchFamily="34" charset="0"/>
              <a:cs typeface="Times New Roman" panose="02020603050405020304" pitchFamily="18" charset="0"/>
            </a:endParaRPr>
          </a:p>
          <a:p>
            <a:pPr marL="0" marR="0" lvl="0" indent="0" algn="l" rtl="0">
              <a:lnSpc>
                <a:spcPct val="100000"/>
              </a:lnSpc>
              <a:spcBef>
                <a:spcPts val="0"/>
              </a:spcBef>
              <a:spcAft>
                <a:spcPts val="0"/>
              </a:spcAft>
              <a:buClr>
                <a:srgbClr val="000000"/>
              </a:buClr>
              <a:buSzPts val="1000"/>
              <a:buFont typeface="Arial"/>
              <a:buNone/>
            </a:pPr>
            <a:endParaRPr sz="1000" b="0" i="0" u="none" strike="noStrike" cap="none">
              <a:solidFill>
                <a:srgbClr val="000000"/>
              </a:solidFill>
              <a:latin typeface="Arial"/>
              <a:ea typeface="Arial"/>
              <a:cs typeface="Arial"/>
              <a:sym typeface="Arial"/>
            </a:endParaRPr>
          </a:p>
        </p:txBody>
      </p:sp>
      <p:sp>
        <p:nvSpPr>
          <p:cNvPr id="55" name="Google Shape;55;p1"/>
          <p:cNvSpPr/>
          <p:nvPr/>
        </p:nvSpPr>
        <p:spPr>
          <a:xfrm>
            <a:off x="3180838" y="1006439"/>
            <a:ext cx="1498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a:lnSpc>
                <a:spcPct val="107000"/>
              </a:lnSpc>
              <a:spcAft>
                <a:spcPts val="800"/>
              </a:spcAft>
            </a:pPr>
            <a:r>
              <a:rPr lang="en-GB" sz="1000" kern="100">
                <a:effectLst/>
                <a:latin typeface="+mj-lt"/>
                <a:ea typeface="Calibri" panose="020F0502020204030204" pitchFamily="34" charset="0"/>
                <a:cs typeface="Calibri" panose="020F0502020204030204" pitchFamily="34" charset="0"/>
              </a:rPr>
              <a:t> To create confident learners with a love of maths and a belief that everyone can achieve.</a:t>
            </a:r>
            <a:endParaRPr lang="en-GB" sz="1000" kern="100">
              <a:effectLst/>
              <a:latin typeface="+mj-lt"/>
              <a:ea typeface="Calibri" panose="020F0502020204030204" pitchFamily="34" charset="0"/>
              <a:cs typeface="Times New Roman" panose="02020603050405020304" pitchFamily="18" charset="0"/>
            </a:endParaRPr>
          </a:p>
        </p:txBody>
      </p:sp>
      <p:sp>
        <p:nvSpPr>
          <p:cNvPr id="56" name="Google Shape;56;p1"/>
          <p:cNvSpPr/>
          <p:nvPr/>
        </p:nvSpPr>
        <p:spPr>
          <a:xfrm>
            <a:off x="4724524" y="1017565"/>
            <a:ext cx="1498499" cy="718129"/>
          </a:xfrm>
          <a:prstGeom prst="roundRect">
            <a:avLst>
              <a:gd name="adj" fmla="val 24315"/>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a:lnSpc>
                <a:spcPct val="107000"/>
              </a:lnSpc>
              <a:spcAft>
                <a:spcPts val="800"/>
              </a:spcAft>
            </a:pPr>
            <a:r>
              <a:rPr lang="en-GB" sz="1000" kern="100">
                <a:effectLst/>
                <a:latin typeface="+mj-lt"/>
                <a:ea typeface="Calibri" panose="020F0502020204030204" pitchFamily="34" charset="0"/>
                <a:cs typeface="Calibri" panose="020F0502020204030204" pitchFamily="34" charset="0"/>
              </a:rPr>
              <a:t>To ensure the correct mathematical vocabulary is integrated within lessons.</a:t>
            </a:r>
            <a:endParaRPr lang="en-GB" sz="1000" kern="100">
              <a:effectLst/>
              <a:latin typeface="+mj-lt"/>
              <a:ea typeface="Calibri" panose="020F0502020204030204" pitchFamily="34" charset="0"/>
              <a:cs typeface="Times New Roman" panose="02020603050405020304" pitchFamily="18" charset="0"/>
            </a:endParaRPr>
          </a:p>
        </p:txBody>
      </p:sp>
      <p:sp>
        <p:nvSpPr>
          <p:cNvPr id="58" name="Google Shape;58;p1"/>
          <p:cNvSpPr/>
          <p:nvPr/>
        </p:nvSpPr>
        <p:spPr>
          <a:xfrm>
            <a:off x="7669725" y="1001450"/>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a:lnSpc>
                <a:spcPct val="107000"/>
              </a:lnSpc>
              <a:spcAft>
                <a:spcPts val="800"/>
              </a:spcAft>
            </a:pPr>
            <a:r>
              <a:rPr lang="en-GB" sz="1000" kern="100">
                <a:effectLst/>
                <a:latin typeface="+mj-lt"/>
                <a:ea typeface="Calibri" panose="020F0502020204030204" pitchFamily="34" charset="0"/>
                <a:cs typeface="Calibri" panose="020F0502020204030204" pitchFamily="34" charset="0"/>
              </a:rPr>
              <a:t>Develop the skills and knowledge required for KS3 and beyond.</a:t>
            </a:r>
            <a:endParaRPr lang="en-GB" sz="1000" kern="100">
              <a:effectLst/>
              <a:latin typeface="+mj-lt"/>
              <a:ea typeface="Calibri" panose="020F0502020204030204" pitchFamily="34" charset="0"/>
              <a:cs typeface="Times New Roman" panose="02020603050405020304" pitchFamily="18" charset="0"/>
            </a:endParaRPr>
          </a:p>
        </p:txBody>
      </p:sp>
      <p:sp>
        <p:nvSpPr>
          <p:cNvPr id="59" name="Google Shape;59;p1"/>
          <p:cNvSpPr txBox="1"/>
          <p:nvPr/>
        </p:nvSpPr>
        <p:spPr>
          <a:xfrm>
            <a:off x="3596800" y="108950"/>
            <a:ext cx="4209054" cy="609367"/>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chemeClr val="dk1"/>
              </a:buClr>
              <a:buSzPts val="1100"/>
              <a:buFont typeface="Arial"/>
              <a:buNone/>
            </a:pPr>
            <a:r>
              <a:rPr lang="en-GB" sz="1200" b="0" i="0" u="none" strike="noStrike" cap="none">
                <a:solidFill>
                  <a:schemeClr val="dk1"/>
                </a:solidFill>
                <a:latin typeface="Arial"/>
                <a:ea typeface="Arial"/>
                <a:cs typeface="Arial"/>
                <a:sym typeface="Arial"/>
              </a:rPr>
              <a:t>Through our values and consistent research-led practices, </a:t>
            </a:r>
            <a:r>
              <a:rPr lang="en-GB" sz="1200">
                <a:solidFill>
                  <a:schemeClr val="dk1"/>
                </a:solidFill>
              </a:rPr>
              <a:t>all pupils will achieve their very best in maths.</a:t>
            </a:r>
            <a:endParaRPr sz="1200" b="0" i="0" u="none" strike="noStrike" cap="none">
              <a:solidFill>
                <a:srgbClr val="000000"/>
              </a:solidFill>
              <a:latin typeface="Arial"/>
              <a:ea typeface="Arial"/>
              <a:cs typeface="Arial"/>
              <a:sym typeface="Arial"/>
            </a:endParaRPr>
          </a:p>
        </p:txBody>
      </p:sp>
      <p:sp>
        <p:nvSpPr>
          <p:cNvPr id="60" name="Google Shape;60;p1"/>
          <p:cNvSpPr txBox="1"/>
          <p:nvPr/>
        </p:nvSpPr>
        <p:spPr>
          <a:xfrm>
            <a:off x="1971475" y="209925"/>
            <a:ext cx="18078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000000"/>
                </a:solidFill>
                <a:latin typeface="Arial"/>
                <a:ea typeface="Arial"/>
                <a:cs typeface="Arial"/>
                <a:sym typeface="Arial"/>
              </a:rPr>
              <a:t>Maths</a:t>
            </a:r>
            <a:endParaRPr sz="2000" b="1" i="0" u="none" strike="noStrike" cap="none">
              <a:solidFill>
                <a:srgbClr val="000000"/>
              </a:solidFill>
              <a:latin typeface="Arial"/>
              <a:ea typeface="Arial"/>
              <a:cs typeface="Arial"/>
              <a:sym typeface="Arial"/>
            </a:endParaRPr>
          </a:p>
        </p:txBody>
      </p:sp>
      <p:sp>
        <p:nvSpPr>
          <p:cNvPr id="62" name="Google Shape;62;p1"/>
          <p:cNvSpPr txBox="1"/>
          <p:nvPr/>
        </p:nvSpPr>
        <p:spPr>
          <a:xfrm>
            <a:off x="245707" y="188034"/>
            <a:ext cx="15828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Subject on a page</a:t>
            </a:r>
            <a:endParaRPr sz="1200" b="0" i="0" u="none" strike="noStrike" cap="none">
              <a:solidFill>
                <a:srgbClr val="000000"/>
              </a:solidFill>
              <a:latin typeface="Arial"/>
              <a:ea typeface="Arial"/>
              <a:cs typeface="Arial"/>
              <a:sym typeface="Arial"/>
            </a:endParaRPr>
          </a:p>
        </p:txBody>
      </p:sp>
      <p:sp>
        <p:nvSpPr>
          <p:cNvPr id="63" name="Google Shape;63;p1"/>
          <p:cNvSpPr txBox="1"/>
          <p:nvPr/>
        </p:nvSpPr>
        <p:spPr>
          <a:xfrm>
            <a:off x="266892" y="1018350"/>
            <a:ext cx="1392600" cy="781209"/>
          </a:xfrm>
          <a:prstGeom prst="rect">
            <a:avLst/>
          </a:prstGeom>
          <a:noFill/>
          <a:ln>
            <a:noFill/>
          </a:ln>
        </p:spPr>
        <p:txBody>
          <a:bodyPr spcFirstLastPara="1" wrap="square" lIns="91425" tIns="91425" rIns="91425" bIns="91425" anchor="t" anchorCtr="0">
            <a:spAutoFit/>
          </a:bodyPr>
          <a:lstStyle/>
          <a:p>
            <a:pPr>
              <a:lnSpc>
                <a:spcPct val="107000"/>
              </a:lnSpc>
              <a:spcAft>
                <a:spcPts val="800"/>
              </a:spcAft>
            </a:pPr>
            <a:r>
              <a:rPr lang="en-GB" sz="1000" kern="100">
                <a:effectLst/>
                <a:latin typeface="+mj-lt"/>
                <a:ea typeface="Calibri" panose="020F0502020204030204" pitchFamily="34" charset="0"/>
                <a:cs typeface="Calibri" panose="020F0502020204030204" pitchFamily="34" charset="0"/>
              </a:rPr>
              <a:t>Deliver a knowledge-rich curriculum with clear progression.</a:t>
            </a:r>
            <a:endParaRPr lang="en-GB" sz="1000" kern="100">
              <a:effectLst/>
              <a:latin typeface="+mj-lt"/>
              <a:ea typeface="Calibri" panose="020F0502020204030204" pitchFamily="34" charset="0"/>
              <a:cs typeface="Times New Roman" panose="02020603050405020304" pitchFamily="18" charset="0"/>
            </a:endParaRPr>
          </a:p>
        </p:txBody>
      </p:sp>
      <p:sp>
        <p:nvSpPr>
          <p:cNvPr id="64" name="Google Shape;64;p1"/>
          <p:cNvSpPr txBox="1"/>
          <p:nvPr/>
        </p:nvSpPr>
        <p:spPr>
          <a:xfrm>
            <a:off x="142967" y="637350"/>
            <a:ext cx="698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Intent </a:t>
            </a:r>
            <a:endParaRPr sz="1400" b="1" i="0" u="none" strike="noStrike" cap="none">
              <a:solidFill>
                <a:srgbClr val="000000"/>
              </a:solidFill>
              <a:latin typeface="Arial"/>
              <a:ea typeface="Arial"/>
              <a:cs typeface="Arial"/>
              <a:sym typeface="Arial"/>
            </a:endParaRPr>
          </a:p>
        </p:txBody>
      </p:sp>
      <p:sp>
        <p:nvSpPr>
          <p:cNvPr id="65" name="Google Shape;65;p1"/>
          <p:cNvSpPr txBox="1"/>
          <p:nvPr/>
        </p:nvSpPr>
        <p:spPr>
          <a:xfrm>
            <a:off x="91500" y="1727375"/>
            <a:ext cx="534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Implementation</a:t>
            </a:r>
            <a:endParaRPr sz="1400" b="1" i="0" u="none" strike="noStrike" cap="none">
              <a:solidFill>
                <a:srgbClr val="000000"/>
              </a:solidFill>
              <a:latin typeface="Arial"/>
              <a:ea typeface="Arial"/>
              <a:cs typeface="Arial"/>
              <a:sym typeface="Arial"/>
            </a:endParaRPr>
          </a:p>
        </p:txBody>
      </p:sp>
      <p:sp>
        <p:nvSpPr>
          <p:cNvPr id="66" name="Google Shape;66;p1"/>
          <p:cNvSpPr txBox="1"/>
          <p:nvPr/>
        </p:nvSpPr>
        <p:spPr>
          <a:xfrm>
            <a:off x="6047900" y="27208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1"/>
          <p:cNvSpPr txBox="1"/>
          <p:nvPr/>
        </p:nvSpPr>
        <p:spPr>
          <a:xfrm>
            <a:off x="111217" y="1974315"/>
            <a:ext cx="8740010" cy="646300"/>
          </a:xfrm>
          <a:prstGeom prst="rect">
            <a:avLst/>
          </a:prstGeom>
          <a:noFill/>
          <a:ln>
            <a:noFill/>
          </a:ln>
        </p:spPr>
        <p:txBody>
          <a:bodyPr spcFirstLastPara="1" wrap="square" lIns="91425" tIns="91425" rIns="91425" bIns="91425" anchor="t" anchorCtr="0">
            <a:spAutoFit/>
          </a:bodyPr>
          <a:lstStyle/>
          <a:p>
            <a:pPr>
              <a:buClr>
                <a:schemeClr val="dk1"/>
              </a:buClr>
              <a:buSzPts val="1100"/>
            </a:pPr>
            <a:r>
              <a:rPr lang="en-GB" sz="1000" dirty="0">
                <a:solidFill>
                  <a:schemeClr val="dk1"/>
                </a:solidFill>
                <a:latin typeface="+mn-lt"/>
                <a:ea typeface="Calibri"/>
                <a:cs typeface="Calibri"/>
                <a:sym typeface="Calibri"/>
              </a:rPr>
              <a:t>At TRJS</a:t>
            </a:r>
            <a:r>
              <a:rPr lang="en-GB" sz="1000" b="0" i="0" u="none" strike="noStrike" cap="none" dirty="0">
                <a:solidFill>
                  <a:schemeClr val="dk1"/>
                </a:solidFill>
                <a:latin typeface="+mn-lt"/>
                <a:ea typeface="Calibri"/>
                <a:cs typeface="Calibri"/>
                <a:sym typeface="Calibri"/>
              </a:rPr>
              <a:t>, we use </a:t>
            </a:r>
            <a:r>
              <a:rPr lang="en-GB" sz="1000" dirty="0">
                <a:solidFill>
                  <a:schemeClr val="dk1"/>
                </a:solidFill>
                <a:latin typeface="+mn-lt"/>
                <a:ea typeface="Calibri"/>
                <a:cs typeface="Calibri"/>
                <a:sym typeface="Calibri"/>
              </a:rPr>
              <a:t>a range of resources </a:t>
            </a:r>
            <a:r>
              <a:rPr lang="en-GB" sz="1000" b="0" i="0" u="none" strike="noStrike" cap="none" dirty="0">
                <a:solidFill>
                  <a:schemeClr val="dk1"/>
                </a:solidFill>
                <a:latin typeface="+mn-lt"/>
                <a:ea typeface="Calibri"/>
                <a:cs typeface="Calibri"/>
                <a:sym typeface="Calibri"/>
              </a:rPr>
              <a:t>to inform our planning and teaching of </a:t>
            </a:r>
            <a:r>
              <a:rPr lang="en-GB" sz="1000" dirty="0">
                <a:solidFill>
                  <a:schemeClr val="dk1"/>
                </a:solidFill>
                <a:latin typeface="+mn-lt"/>
                <a:ea typeface="Calibri"/>
                <a:cs typeface="Calibri"/>
                <a:sym typeface="Calibri"/>
              </a:rPr>
              <a:t>mathematics including Hamilton Trust, NCTEM, Classroom Secrets, White Rose, Corbett Maths etc.</a:t>
            </a:r>
            <a:r>
              <a:rPr lang="en-GB" sz="1000" dirty="0">
                <a:solidFill>
                  <a:srgbClr val="292929"/>
                </a:solidFill>
                <a:effectLst/>
                <a:latin typeface="+mn-lt"/>
                <a:ea typeface="Times New Roman" panose="02020603050405020304" pitchFamily="18" charset="0"/>
                <a:cs typeface="Calibri"/>
              </a:rPr>
              <a:t> We believe that spiral learning - intelligent repetition and progression - is more conducive to longer term retention than block learning.</a:t>
            </a:r>
            <a:r>
              <a:rPr lang="en-GB" sz="1000" kern="100" dirty="0">
                <a:latin typeface="+mn-lt"/>
                <a:ea typeface="Calibri"/>
                <a:cs typeface="Times New Roman"/>
              </a:rPr>
              <a:t> </a:t>
            </a:r>
            <a:endParaRPr lang="en-GB" sz="1000" b="0" i="0" u="none" strike="noStrike" kern="100" cap="none" dirty="0">
              <a:solidFill>
                <a:srgbClr val="292929"/>
              </a:solidFill>
              <a:latin typeface="+mn-lt"/>
              <a:ea typeface="Calibri"/>
              <a:cs typeface="Times New Roman"/>
            </a:endParaRPr>
          </a:p>
        </p:txBody>
      </p:sp>
      <p:sp>
        <p:nvSpPr>
          <p:cNvPr id="68" name="Google Shape;68;p1"/>
          <p:cNvSpPr/>
          <p:nvPr/>
        </p:nvSpPr>
        <p:spPr>
          <a:xfrm>
            <a:off x="99835" y="2622339"/>
            <a:ext cx="8575290" cy="1292884"/>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algn="just"/>
            <a:r>
              <a:rPr lang="en-GB" sz="1000" kern="100" dirty="0">
                <a:latin typeface="+mn-lt"/>
                <a:ea typeface="Calibri"/>
              </a:rPr>
              <a:t>Teachers' planning and lesson delivery uses precise questioning to explore children’s understanding and places a strong emphasis on the correct use of mathematical language. We recognise the importance of opportunities for practise and consolidation and this is a regular feature of our maths learning. Children are encouraged to work both collaboratively and independently and to discuss their thoughts, ideas and methods. The importance of children having efficient, accurate and clear methods for the four operations is understood and there is a school-wide approach to progression in calculations. In addition, neat presentation in pupils’ books</a:t>
            </a:r>
            <a:r>
              <a:rPr lang="en-GB" sz="1000" kern="100" dirty="0">
                <a:solidFill>
                  <a:srgbClr val="292929"/>
                </a:solidFill>
                <a:latin typeface="+mn-lt"/>
                <a:ea typeface="Calibri"/>
              </a:rPr>
              <a:t> </a:t>
            </a:r>
            <a:r>
              <a:rPr lang="en-GB" sz="1000" kern="100" dirty="0">
                <a:solidFill>
                  <a:schemeClr val="tx1"/>
                </a:solidFill>
                <a:latin typeface="+mn-lt"/>
                <a:ea typeface="Calibri"/>
              </a:rPr>
              <a:t>is encouraged to reduce the risk of accidental errors. </a:t>
            </a:r>
            <a:r>
              <a:rPr lang="en-GB" sz="1000" kern="100" dirty="0">
                <a:solidFill>
                  <a:schemeClr val="tx1"/>
                </a:solidFill>
                <a:latin typeface="+mn-lt"/>
                <a:ea typeface="Calibri"/>
                <a:cs typeface="Calibri"/>
              </a:rPr>
              <a:t>We recognise</a:t>
            </a:r>
            <a:r>
              <a:rPr lang="en-GB" sz="1000" kern="100" dirty="0">
                <a:solidFill>
                  <a:schemeClr val="tx1"/>
                </a:solidFill>
                <a:effectLst/>
                <a:latin typeface="+mn-lt"/>
                <a:ea typeface="Calibri"/>
                <a:cs typeface="Calibri"/>
              </a:rPr>
              <a:t> how a positive attitude towards maths can affect maths attainment. Provision will be made for children who are not making the expected level of progress through support plans and/or interventions.</a:t>
            </a:r>
            <a:r>
              <a:rPr lang="en-GB" sz="1000" kern="100" dirty="0">
                <a:solidFill>
                  <a:schemeClr val="tx1"/>
                </a:solidFill>
                <a:latin typeface="+mn-lt"/>
                <a:ea typeface="Calibri"/>
                <a:cs typeface="Calibri"/>
              </a:rPr>
              <a:t> </a:t>
            </a:r>
            <a:endParaRPr lang="en-GB" sz="1000" kern="100" dirty="0">
              <a:solidFill>
                <a:schemeClr val="tx1"/>
              </a:solidFill>
              <a:effectLst/>
              <a:latin typeface="+mn-lt"/>
              <a:ea typeface="Calibri"/>
              <a:cs typeface="Times New Roman" panose="02020603050405020304" pitchFamily="18" charset="0"/>
            </a:endParaRPr>
          </a:p>
        </p:txBody>
      </p:sp>
      <p:sp>
        <p:nvSpPr>
          <p:cNvPr id="70" name="Google Shape;70;p1"/>
          <p:cNvSpPr/>
          <p:nvPr/>
        </p:nvSpPr>
        <p:spPr>
          <a:xfrm>
            <a:off x="142975" y="4310525"/>
            <a:ext cx="1366500" cy="79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defTabSz="914400" rtl="0" eaLnBrk="1" fontAlgn="auto" latinLnBrk="0" hangingPunct="1">
              <a:spcBef>
                <a:spcPts val="0"/>
              </a:spcBef>
              <a:buClr>
                <a:srgbClr val="000000"/>
              </a:buClr>
              <a:buSzTx/>
              <a:buFont typeface="Arial"/>
              <a:buNone/>
              <a:tabLst/>
              <a:defRPr/>
            </a:pPr>
            <a:r>
              <a:rPr kumimoji="0" lang="en-GB" sz="950" b="0" i="0" u="none" strike="noStrike" kern="100" cap="none" spc="0" normalizeH="0" baseline="0" noProof="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Resilient learners who achieve or exceed their expected progress.</a:t>
            </a:r>
            <a:endParaRPr sz="900" b="0" i="0" u="none" strike="noStrike" cap="none">
              <a:solidFill>
                <a:schemeClr val="dk1"/>
              </a:solidFill>
              <a:latin typeface="Arial"/>
              <a:ea typeface="Arial"/>
              <a:cs typeface="Arial"/>
              <a:sym typeface="Arial"/>
            </a:endParaRPr>
          </a:p>
        </p:txBody>
      </p:sp>
      <p:sp>
        <p:nvSpPr>
          <p:cNvPr id="71" name="Google Shape;71;p1"/>
          <p:cNvSpPr/>
          <p:nvPr/>
        </p:nvSpPr>
        <p:spPr>
          <a:xfrm>
            <a:off x="1587490" y="4301763"/>
            <a:ext cx="1498500" cy="810675"/>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r>
              <a:rPr lang="en-GB" sz="950" kern="100">
                <a:solidFill>
                  <a:srgbClr val="282828"/>
                </a:solidFill>
                <a:effectLst/>
                <a:latin typeface="+mj-lt"/>
                <a:ea typeface="Calibri" panose="020F0502020204030204" pitchFamily="34" charset="0"/>
                <a:cs typeface="Times New Roman" panose="02020603050405020304" pitchFamily="18" charset="0"/>
              </a:rPr>
              <a:t>Pupils know more, remember more and can do more in maths.</a:t>
            </a:r>
            <a:endParaRPr lang="en-GB" sz="950" kern="100">
              <a:effectLst/>
              <a:latin typeface="+mj-lt"/>
              <a:ea typeface="Calibri" panose="020F0502020204030204" pitchFamily="34" charset="0"/>
              <a:cs typeface="Times New Roman" panose="02020603050405020304" pitchFamily="18" charset="0"/>
            </a:endParaRPr>
          </a:p>
        </p:txBody>
      </p:sp>
      <p:sp>
        <p:nvSpPr>
          <p:cNvPr id="72" name="Google Shape;72;p1"/>
          <p:cNvSpPr/>
          <p:nvPr/>
        </p:nvSpPr>
        <p:spPr>
          <a:xfrm>
            <a:off x="3206150" y="4310523"/>
            <a:ext cx="1498500" cy="794101"/>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950" b="0" i="0" u="none" strike="noStrike" kern="100" cap="none" spc="0" normalizeH="0" baseline="0" noProof="0">
                <a:ln>
                  <a:noFill/>
                </a:ln>
                <a:solidFill>
                  <a:srgbClr val="000000"/>
                </a:solidFill>
                <a:effectLst/>
                <a:uLnTx/>
                <a:uFillTx/>
                <a:latin typeface="Arial"/>
                <a:ea typeface="Calibri" panose="020F0502020204030204" pitchFamily="34" charset="0"/>
                <a:cs typeface="Times New Roman" panose="02020603050405020304" pitchFamily="18" charset="0"/>
                <a:sym typeface="Arial"/>
              </a:rPr>
              <a:t>Children have a positive attitude towards maths, and their ability to succeed.</a:t>
            </a:r>
            <a:endParaRPr kumimoji="0" lang="en-GB" sz="95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73" name="Google Shape;73;p1"/>
          <p:cNvSpPr/>
          <p:nvPr/>
        </p:nvSpPr>
        <p:spPr>
          <a:xfrm>
            <a:off x="6190010" y="4290031"/>
            <a:ext cx="1479716"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rgbClr val="000000"/>
              </a:buClr>
              <a:buSzPts val="900"/>
              <a:buFont typeface="Arial"/>
              <a:buNone/>
            </a:pPr>
            <a:endParaRPr sz="900" b="0" i="0" u="none" strike="noStrike" cap="none">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endParaRPr sz="900" b="0" i="0" u="none" strike="noStrike" cap="none">
              <a:solidFill>
                <a:schemeClr val="dk1"/>
              </a:solidFill>
              <a:latin typeface="Arial"/>
              <a:ea typeface="Arial"/>
              <a:cs typeface="Arial"/>
              <a:sym typeface="Arial"/>
            </a:endParaRPr>
          </a:p>
          <a:p>
            <a:r>
              <a:rPr lang="en-GB" sz="950" kern="100">
                <a:effectLst/>
                <a:latin typeface="+mn-lt"/>
                <a:ea typeface="Calibri" panose="020F0502020204030204" pitchFamily="34" charset="0"/>
                <a:cs typeface="Times New Roman" panose="02020603050405020304" pitchFamily="18" charset="0"/>
              </a:rPr>
              <a:t>Children can deconstruct and solve problems.. They can use ‘what they know’ to help find ‘what they don’t know’.</a:t>
            </a:r>
            <a:endParaRPr sz="950" b="0" u="none" strike="noStrike" cap="none">
              <a:solidFill>
                <a:schemeClr val="dk1"/>
              </a:solidFill>
              <a:latin typeface="+mn-lt"/>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a:solidFill>
                  <a:schemeClr val="dk1"/>
                </a:solidFill>
                <a:latin typeface="Arial"/>
                <a:ea typeface="Arial"/>
                <a:cs typeface="Arial"/>
                <a:sym typeface="Arial"/>
              </a:rPr>
              <a:t> </a:t>
            </a:r>
            <a:endParaRPr sz="1100" b="0" i="0" u="none" strike="noStrike" cap="none">
              <a:solidFill>
                <a:schemeClr val="dk1"/>
              </a:solidFill>
              <a:latin typeface="Arial"/>
              <a:ea typeface="Arial"/>
              <a:cs typeface="Arial"/>
              <a:sym typeface="Arial"/>
            </a:endParaRPr>
          </a:p>
        </p:txBody>
      </p:sp>
      <p:sp>
        <p:nvSpPr>
          <p:cNvPr id="74" name="Google Shape;74;p1"/>
          <p:cNvSpPr/>
          <p:nvPr/>
        </p:nvSpPr>
        <p:spPr>
          <a:xfrm>
            <a:off x="7703400" y="4310523"/>
            <a:ext cx="14406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r>
              <a:rPr lang="en-GB" sz="950" kern="100">
                <a:solidFill>
                  <a:srgbClr val="212529"/>
                </a:solidFill>
                <a:effectLst/>
                <a:latin typeface="+mj-lt"/>
                <a:ea typeface="Calibri" panose="020F0502020204030204" pitchFamily="34" charset="0"/>
                <a:cs typeface="Calibri"/>
              </a:rPr>
              <a:t>Pupils are ready for the next stage in their mathematical journey</a:t>
            </a:r>
            <a:r>
              <a:rPr kumimoji="0" lang="en-GB" sz="950" b="0" i="0" u="none" strike="noStrike" kern="100" cap="none" spc="0" normalizeH="0" baseline="0" noProof="0">
                <a:ln>
                  <a:noFill/>
                </a:ln>
                <a:solidFill>
                  <a:srgbClr val="000000"/>
                </a:solidFill>
                <a:effectLst/>
                <a:uLnTx/>
                <a:uFillTx/>
                <a:latin typeface="Arial"/>
                <a:ea typeface="Calibri" panose="020F0502020204030204" pitchFamily="34" charset="0"/>
                <a:cs typeface="Times New Roman"/>
                <a:sym typeface="Arial"/>
              </a:rPr>
              <a:t> and recognise </a:t>
            </a:r>
            <a:r>
              <a:rPr lang="en-GB" sz="950" kern="100">
                <a:ea typeface="Calibri" panose="020F0502020204030204" pitchFamily="34" charset="0"/>
                <a:cs typeface="Times New Roman"/>
              </a:rPr>
              <a:t>maths as</a:t>
            </a:r>
            <a:r>
              <a:rPr kumimoji="0" lang="en-GB" sz="950" b="0" i="0" u="none" strike="noStrike" kern="100" cap="none" spc="0" normalizeH="0" baseline="0" noProof="0">
                <a:ln>
                  <a:noFill/>
                </a:ln>
                <a:solidFill>
                  <a:srgbClr val="000000"/>
                </a:solidFill>
                <a:effectLst/>
                <a:uLnTx/>
                <a:uFillTx/>
                <a:latin typeface="Arial"/>
                <a:ea typeface="Calibri" panose="020F0502020204030204" pitchFamily="34" charset="0"/>
                <a:cs typeface="Times New Roman"/>
                <a:sym typeface="Arial"/>
              </a:rPr>
              <a:t> a vital life skill</a:t>
            </a:r>
            <a:r>
              <a:rPr lang="en-GB" sz="950" kern="100">
                <a:ea typeface="Calibri" panose="020F0502020204030204" pitchFamily="34" charset="0"/>
                <a:cs typeface="Times New Roman"/>
              </a:rPr>
              <a:t>.</a:t>
            </a:r>
            <a:r>
              <a:rPr lang="en-GB" sz="950">
                <a:ea typeface="Calibri" panose="020F0502020204030204" pitchFamily="34" charset="0"/>
              </a:rPr>
              <a:t> </a:t>
            </a:r>
            <a:endParaRPr lang="en-GB" sz="950" kern="100">
              <a:effectLst/>
              <a:latin typeface="+mj-lt"/>
              <a:ea typeface="Calibri" panose="020F0502020204030204" pitchFamily="34" charset="0"/>
              <a:cs typeface="Times New Roman" panose="02020603050405020304" pitchFamily="18" charset="0"/>
            </a:endParaRPr>
          </a:p>
        </p:txBody>
      </p:sp>
      <p:sp>
        <p:nvSpPr>
          <p:cNvPr id="75" name="Google Shape;75;p1"/>
          <p:cNvSpPr/>
          <p:nvPr/>
        </p:nvSpPr>
        <p:spPr>
          <a:xfrm>
            <a:off x="4731850" y="4290887"/>
            <a:ext cx="1428391" cy="787731"/>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ctr" rtl="0">
              <a:lnSpc>
                <a:spcPct val="100000"/>
              </a:lnSpc>
              <a:spcBef>
                <a:spcPts val="1200"/>
              </a:spcBef>
              <a:spcAft>
                <a:spcPts val="0"/>
              </a:spcAft>
              <a:buClr>
                <a:srgbClr val="000000"/>
              </a:buClr>
              <a:buSzPts val="900"/>
              <a:buFont typeface="Arial"/>
              <a:buNone/>
            </a:pPr>
            <a:endParaRPr sz="900" b="0" i="0" u="none" strike="noStrike" cap="none">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rgbClr val="000000"/>
              </a:buClr>
              <a:buSzPts val="900"/>
              <a:buFont typeface="Arial"/>
              <a:buNone/>
            </a:pPr>
            <a:endParaRPr sz="900" b="0" i="0" u="none" strike="noStrike" cap="none">
              <a:solidFill>
                <a:schemeClr val="dk1"/>
              </a:solidFill>
              <a:latin typeface="Arial"/>
              <a:ea typeface="Arial"/>
              <a:cs typeface="Arial"/>
              <a:sym typeface="Arial"/>
            </a:endParaRPr>
          </a:p>
          <a:p>
            <a:pPr>
              <a:lnSpc>
                <a:spcPct val="107000"/>
              </a:lnSpc>
              <a:spcAft>
                <a:spcPts val="800"/>
              </a:spcAft>
            </a:pPr>
            <a:endParaRPr lang="en-GB" sz="900" i="1" kern="100">
              <a:effectLst/>
              <a:latin typeface="Calibri" panose="020F0502020204030204" pitchFamily="34" charset="0"/>
              <a:ea typeface="Calibri" panose="020F0502020204030204" pitchFamily="34" charset="0"/>
              <a:cs typeface="Times New Roman" panose="02020603050405020304" pitchFamily="18" charset="0"/>
            </a:endParaRPr>
          </a:p>
          <a:p>
            <a:r>
              <a:rPr lang="en-GB" sz="950" kern="100">
                <a:effectLst/>
                <a:latin typeface="+mn-lt"/>
                <a:ea typeface="Calibri" panose="020F0502020204030204" pitchFamily="34" charset="0"/>
                <a:cs typeface="Times New Roman" panose="02020603050405020304" pitchFamily="18" charset="0"/>
              </a:rPr>
              <a:t>Children are fluent with mathematical vocabulary and can use this to explain their ideas /reasoning.</a:t>
            </a:r>
          </a:p>
          <a:p>
            <a:pPr marL="0" marR="0" lvl="0" indent="0" algn="ctr" rtl="0">
              <a:lnSpc>
                <a:spcPct val="100000"/>
              </a:lnSpc>
              <a:spcBef>
                <a:spcPts val="1200"/>
              </a:spcBef>
              <a:spcAft>
                <a:spcPts val="0"/>
              </a:spcAft>
              <a:buClr>
                <a:schemeClr val="dk1"/>
              </a:buClr>
              <a:buSzPts val="1100"/>
              <a:buFont typeface="Arial"/>
              <a:buNone/>
            </a:pPr>
            <a:endParaRPr sz="900" b="0" i="0" u="none" strike="noStrike" cap="none">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a:solidFill>
                  <a:schemeClr val="dk1"/>
                </a:solidFill>
                <a:latin typeface="Arial"/>
                <a:ea typeface="Arial"/>
                <a:cs typeface="Arial"/>
                <a:sym typeface="Arial"/>
              </a:rPr>
              <a:t> </a:t>
            </a:r>
            <a:endParaRPr sz="1100" b="0" i="0" u="none" strike="noStrike" cap="none">
              <a:solidFill>
                <a:schemeClr val="dk1"/>
              </a:solidFill>
              <a:latin typeface="Arial"/>
              <a:ea typeface="Arial"/>
              <a:cs typeface="Arial"/>
              <a:sym typeface="Arial"/>
            </a:endParaRPr>
          </a:p>
        </p:txBody>
      </p:sp>
      <p:sp>
        <p:nvSpPr>
          <p:cNvPr id="76" name="Google Shape;76;p1"/>
          <p:cNvSpPr txBox="1"/>
          <p:nvPr/>
        </p:nvSpPr>
        <p:spPr>
          <a:xfrm>
            <a:off x="91500" y="3995400"/>
            <a:ext cx="3261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Impact</a:t>
            </a:r>
            <a:endParaRPr sz="1400" b="1" i="0" u="none" strike="noStrike" cap="none">
              <a:solidFill>
                <a:srgbClr val="000000"/>
              </a:solidFill>
              <a:latin typeface="Arial"/>
              <a:ea typeface="Arial"/>
              <a:cs typeface="Arial"/>
              <a:sym typeface="Arial"/>
            </a:endParaRPr>
          </a:p>
        </p:txBody>
      </p:sp>
      <p:pic>
        <p:nvPicPr>
          <p:cNvPr id="1026" name="Picture 201" descr="TRJS Owl round logo">
            <a:extLst>
              <a:ext uri="{FF2B5EF4-FFF2-40B4-BE49-F238E27FC236}">
                <a16:creationId xmlns:a16="http://schemas.microsoft.com/office/drawing/2014/main" id="{F3374C94-A495-78A8-B869-2BECA3C6E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204" t="9824" r="7846" b="6589"/>
          <a:stretch>
            <a:fillRect/>
          </a:stretch>
        </p:blipFill>
        <p:spPr bwMode="auto">
          <a:xfrm>
            <a:off x="8107838" y="69417"/>
            <a:ext cx="750887"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Google Shape;56;p1">
            <a:extLst>
              <a:ext uri="{FF2B5EF4-FFF2-40B4-BE49-F238E27FC236}">
                <a16:creationId xmlns:a16="http://schemas.microsoft.com/office/drawing/2014/main" id="{90DE83C2-D6DE-1AA4-F97D-490E511AF135}"/>
              </a:ext>
            </a:extLst>
          </p:cNvPr>
          <p:cNvSpPr/>
          <p:nvPr/>
        </p:nvSpPr>
        <p:spPr>
          <a:xfrm>
            <a:off x="6245872" y="1015814"/>
            <a:ext cx="1366500" cy="718129"/>
          </a:xfrm>
          <a:prstGeom prst="roundRect">
            <a:avLst>
              <a:gd name="adj" fmla="val 24315"/>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a:lnSpc>
                <a:spcPct val="107000"/>
              </a:lnSpc>
              <a:spcAft>
                <a:spcPts val="800"/>
              </a:spcAft>
            </a:pPr>
            <a:r>
              <a:rPr lang="en-GB" sz="1000" kern="100">
                <a:effectLst/>
                <a:latin typeface="+mj-lt"/>
                <a:ea typeface="Calibri" panose="020F0502020204030204" pitchFamily="34" charset="0"/>
                <a:cs typeface="Calibri" panose="020F0502020204030204" pitchFamily="34" charset="0"/>
              </a:rPr>
              <a:t>To provide opportunities for problem solving and reasoning.</a:t>
            </a:r>
            <a:endParaRPr lang="en-GB" sz="1000" kern="100">
              <a:effectLst/>
              <a:latin typeface="+mj-lt"/>
              <a:ea typeface="Calibri" panose="020F0502020204030204" pitchFamily="34"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38FEC3137222C478AA9995A61C6C42D" ma:contentTypeVersion="15" ma:contentTypeDescription="Create a new document." ma:contentTypeScope="" ma:versionID="cc22a440e6b44493ad870bd6943e0613">
  <xsd:schema xmlns:xsd="http://www.w3.org/2001/XMLSchema" xmlns:xs="http://www.w3.org/2001/XMLSchema" xmlns:p="http://schemas.microsoft.com/office/2006/metadata/properties" xmlns:ns2="7306e3d0-0ae3-4289-81b3-f719923149d7" xmlns:ns3="29bdefce-0881-4b2d-911f-03fd1c1c6f5c" targetNamespace="http://schemas.microsoft.com/office/2006/metadata/properties" ma:root="true" ma:fieldsID="5d5c16ca7fed74b6b86f0cec09a2b1d4" ns2:_="" ns3:_="">
    <xsd:import namespace="7306e3d0-0ae3-4289-81b3-f719923149d7"/>
    <xsd:import namespace="29bdefce-0881-4b2d-911f-03fd1c1c6f5c"/>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Location"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06e3d0-0ae3-4289-81b3-f719923149d7"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9" nillable="true" ma:displayName="Taxonomy Catch All Column" ma:hidden="true" ma:list="{15098700-c3b5-414f-b784-23b64f95f027}" ma:internalName="TaxCatchAll" ma:showField="CatchAllData" ma:web="7306e3d0-0ae3-4289-81b3-f719923149d7">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bdefce-0881-4b2d-911f-03fd1c1c6f5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7af1cca-0ddc-42ad-a048-12a774fb3c0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_dlc_DocId xmlns="7306e3d0-0ae3-4289-81b3-f719923149d7">6KK6NY3JTKCC-849450956-328467</_dlc_DocId>
    <_dlc_DocIdUrl xmlns="7306e3d0-0ae3-4289-81b3-f719923149d7">
      <Url>https://8602326.sharepoint.com/sites/TRJTeachingSharedDrive/_layouts/15/DocIdRedir.aspx?ID=6KK6NY3JTKCC-849450956-328467</Url>
      <Description>6KK6NY3JTKCC-849450956-328467</Description>
    </_dlc_DocIdUrl>
    <TaxCatchAll xmlns="7306e3d0-0ae3-4289-81b3-f719923149d7" xsi:nil="true"/>
    <lcf76f155ced4ddcb4097134ff3c332f xmlns="29bdefce-0881-4b2d-911f-03fd1c1c6f5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B9B1342-069C-40C4-AE5C-4EA9711956E3}">
  <ds:schemaRefs>
    <ds:schemaRef ds:uri="29bdefce-0881-4b2d-911f-03fd1c1c6f5c"/>
    <ds:schemaRef ds:uri="7306e3d0-0ae3-4289-81b3-f719923149d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9B4928A4-7A74-4E69-A628-B2FBE73558B7}">
  <ds:schemaRefs>
    <ds:schemaRef ds:uri="http://schemas.microsoft.com/sharepoint/events"/>
  </ds:schemaRefs>
</ds:datastoreItem>
</file>

<file path=customXml/itemProps3.xml><?xml version="1.0" encoding="utf-8"?>
<ds:datastoreItem xmlns:ds="http://schemas.openxmlformats.org/officeDocument/2006/customXml" ds:itemID="{CB5221BD-E240-455D-81B4-CCABD159812A}">
  <ds:schemaRefs>
    <ds:schemaRef ds:uri="http://schemas.microsoft.com/sharepoint/v3/contenttype/forms"/>
  </ds:schemaRefs>
</ds:datastoreItem>
</file>

<file path=customXml/itemProps4.xml><?xml version="1.0" encoding="utf-8"?>
<ds:datastoreItem xmlns:ds="http://schemas.openxmlformats.org/officeDocument/2006/customXml" ds:itemID="{32C53480-CEF3-49F8-9250-A7308D2C10A1}">
  <ds:schemaRefs>
    <ds:schemaRef ds:uri="http://schemas.microsoft.com/office/2006/documentManagement/types"/>
    <ds:schemaRef ds:uri="http://purl.org/dc/dcmitype/"/>
    <ds:schemaRef ds:uri="http://purl.org/dc/terms/"/>
    <ds:schemaRef ds:uri="http://schemas.microsoft.com/office/2006/metadata/properties"/>
    <ds:schemaRef ds:uri="29bdefce-0881-4b2d-911f-03fd1c1c6f5c"/>
    <ds:schemaRef ds:uri="http://www.w3.org/XML/1998/namespace"/>
    <ds:schemaRef ds:uri="http://purl.org/dc/elements/1.1/"/>
    <ds:schemaRef ds:uri="http://schemas.microsoft.com/office/infopath/2007/PartnerControls"/>
    <ds:schemaRef ds:uri="http://schemas.openxmlformats.org/package/2006/metadata/core-properties"/>
    <ds:schemaRef ds:uri="7306e3d0-0ae3-4289-81b3-f719923149d7"/>
  </ds:schemaRefs>
</ds:datastoreItem>
</file>

<file path=docProps/app.xml><?xml version="1.0" encoding="utf-8"?>
<Properties xmlns="http://schemas.openxmlformats.org/officeDocument/2006/extended-properties" xmlns:vt="http://schemas.openxmlformats.org/officeDocument/2006/docPropsVTypes">
  <TotalTime>0</TotalTime>
  <Words>398</Words>
  <Application>Microsoft Office PowerPoint</Application>
  <PresentationFormat>On-screen Show (16:9)</PresentationFormat>
  <Paragraphs>29</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Emery</dc:creator>
  <cp:lastModifiedBy>Debbie Preston</cp:lastModifiedBy>
  <cp:revision>1</cp:revision>
  <dcterms:modified xsi:type="dcterms:W3CDTF">2023-11-28T14:37:47Z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0x010100638FEC3137222C478AA9995A61C6C42D</vt:lpwstr>
  </property>
  <property fmtid="{D5CDD505-2E9C-101B-9397-08002B2CF9AE}" pid="3" name="_dlc_DocIdItemGuid">
    <vt:lpwstr>6ac024f0-f885-4492-bf6c-0b54b5881196</vt:lpwstr>
  </property>
  <property fmtid="{D5CDD505-2E9C-101B-9397-08002B2CF9AE}" pid="4" name="MediaServiceImageTags">
    <vt:lpwstr/>
  </property>
</Properties>
</file>