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5"/>
  </p:sldMasterIdLst>
  <p:notesMasterIdLst>
    <p:notesMasterId r:id="rId7"/>
  </p:notesMasterIdLst>
  <p:sldIdLst>
    <p:sldId id="256" r:id="rId6"/>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8" roundtripDataSignature="AMtx7miDGsYzomDk1tXJJU6b0I8vxQpfzw=="/>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D74D48E-FC73-41C2-B46B-63D3D88BA0C3}" v="57" dt="2023-11-07T20:39:25.43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5381" autoAdjust="0"/>
    <p:restoredTop sz="94660"/>
  </p:normalViewPr>
  <p:slideViewPr>
    <p:cSldViewPr snapToGrid="0">
      <p:cViewPr>
        <p:scale>
          <a:sx n="120" d="100"/>
          <a:sy n="120" d="100"/>
        </p:scale>
        <p:origin x="132" y="-1328"/>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customschemas.google.com/relationships/presentationmetadata" Target="metadata"/><Relationship Id="rId13"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theme" Target="theme/theme1.xml"/><Relationship Id="rId5" Type="http://schemas.openxmlformats.org/officeDocument/2006/relationships/slideMaster" Target="slideMasters/slideMaster1.xml"/><Relationship Id="rId10" Type="http://schemas.openxmlformats.org/officeDocument/2006/relationships/viewProps" Target="viewProps.xml"/><Relationship Id="rId4" Type="http://schemas.openxmlformats.org/officeDocument/2006/relationships/customXml" Target="../customXml/item4.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rs K Hiatt" userId="S::khiatt@thomasrussell-junior.staffs.sch.uk::180c46c1-fd7c-4d14-9163-b737a48ba335" providerId="AD" clId="Web-{6624BAB3-490A-48B6-04E3-EBE640D1945A}"/>
    <pc:docChg chg="modSld">
      <pc:chgData name="Mrs K Hiatt" userId="S::khiatt@thomasrussell-junior.staffs.sch.uk::180c46c1-fd7c-4d14-9163-b737a48ba335" providerId="AD" clId="Web-{6624BAB3-490A-48B6-04E3-EBE640D1945A}" dt="2023-11-06T19:16:07.964" v="389" actId="20577"/>
      <pc:docMkLst>
        <pc:docMk/>
      </pc:docMkLst>
      <pc:sldChg chg="addSp delSp modSp">
        <pc:chgData name="Mrs K Hiatt" userId="S::khiatt@thomasrussell-junior.staffs.sch.uk::180c46c1-fd7c-4d14-9163-b737a48ba335" providerId="AD" clId="Web-{6624BAB3-490A-48B6-04E3-EBE640D1945A}" dt="2023-11-06T19:16:07.964" v="389" actId="20577"/>
        <pc:sldMkLst>
          <pc:docMk/>
          <pc:sldMk cId="0" sldId="256"/>
        </pc:sldMkLst>
        <pc:spChg chg="mod">
          <ac:chgData name="Mrs K Hiatt" userId="S::khiatt@thomasrussell-junior.staffs.sch.uk::180c46c1-fd7c-4d14-9163-b737a48ba335" providerId="AD" clId="Web-{6624BAB3-490A-48B6-04E3-EBE640D1945A}" dt="2023-11-06T17:48:09.518" v="88" actId="20577"/>
          <ac:spMkLst>
            <pc:docMk/>
            <pc:sldMk cId="0" sldId="256"/>
            <ac:spMk id="2" creationId="{A040F3DC-1795-1D0F-703D-3DE98C530440}"/>
          </ac:spMkLst>
        </pc:spChg>
        <pc:spChg chg="mod">
          <ac:chgData name="Mrs K Hiatt" userId="S::khiatt@thomasrussell-junior.staffs.sch.uk::180c46c1-fd7c-4d14-9163-b737a48ba335" providerId="AD" clId="Web-{6624BAB3-490A-48B6-04E3-EBE640D1945A}" dt="2023-11-06T17:49:33.943" v="121" actId="20577"/>
          <ac:spMkLst>
            <pc:docMk/>
            <pc:sldMk cId="0" sldId="256"/>
            <ac:spMk id="3" creationId="{4C010D51-2775-6EBA-F91C-F07FE6499855}"/>
          </ac:spMkLst>
        </pc:spChg>
        <pc:spChg chg="mod">
          <ac:chgData name="Mrs K Hiatt" userId="S::khiatt@thomasrussell-junior.staffs.sch.uk::180c46c1-fd7c-4d14-9163-b737a48ba335" providerId="AD" clId="Web-{6624BAB3-490A-48B6-04E3-EBE640D1945A}" dt="2023-11-06T17:46:01.420" v="41" actId="20577"/>
          <ac:spMkLst>
            <pc:docMk/>
            <pc:sldMk cId="0" sldId="256"/>
            <ac:spMk id="4" creationId="{EB7C0BA0-EFC3-E5CE-27A3-480EEF6042C5}"/>
          </ac:spMkLst>
        </pc:spChg>
        <pc:spChg chg="add del mod">
          <ac:chgData name="Mrs K Hiatt" userId="S::khiatt@thomasrussell-junior.staffs.sch.uk::180c46c1-fd7c-4d14-9163-b737a48ba335" providerId="AD" clId="Web-{6624BAB3-490A-48B6-04E3-EBE640D1945A}" dt="2023-11-06T17:47:15.672" v="72"/>
          <ac:spMkLst>
            <pc:docMk/>
            <pc:sldMk cId="0" sldId="256"/>
            <ac:spMk id="5" creationId="{D397ADB9-98CA-1B39-B253-504F523BC9C8}"/>
          </ac:spMkLst>
        </pc:spChg>
        <pc:spChg chg="mod">
          <ac:chgData name="Mrs K Hiatt" userId="S::khiatt@thomasrussell-junior.staffs.sch.uk::180c46c1-fd7c-4d14-9163-b737a48ba335" providerId="AD" clId="Web-{6624BAB3-490A-48B6-04E3-EBE640D1945A}" dt="2023-11-06T17:26:44.160" v="1" actId="20577"/>
          <ac:spMkLst>
            <pc:docMk/>
            <pc:sldMk cId="0" sldId="256"/>
            <ac:spMk id="6" creationId="{EABC2E6B-067C-0E5A-01E8-A225F725FD0A}"/>
          </ac:spMkLst>
        </pc:spChg>
        <pc:spChg chg="mod">
          <ac:chgData name="Mrs K Hiatt" userId="S::khiatt@thomasrussell-junior.staffs.sch.uk::180c46c1-fd7c-4d14-9163-b737a48ba335" providerId="AD" clId="Web-{6624BAB3-490A-48B6-04E3-EBE640D1945A}" dt="2023-11-06T17:50:59.587" v="135" actId="14100"/>
          <ac:spMkLst>
            <pc:docMk/>
            <pc:sldMk cId="0" sldId="256"/>
            <ac:spMk id="7" creationId="{18A9713E-1977-E354-95D8-8F08B6D49310}"/>
          </ac:spMkLst>
        </pc:spChg>
        <pc:spChg chg="mod">
          <ac:chgData name="Mrs K Hiatt" userId="S::khiatt@thomasrussell-junior.staffs.sch.uk::180c46c1-fd7c-4d14-9163-b737a48ba335" providerId="AD" clId="Web-{6624BAB3-490A-48B6-04E3-EBE640D1945A}" dt="2023-11-06T17:48:16.612" v="89" actId="20577"/>
          <ac:spMkLst>
            <pc:docMk/>
            <pc:sldMk cId="0" sldId="256"/>
            <ac:spMk id="8" creationId="{D947871C-FD00-C208-7E1D-40CA616BF78E}"/>
          </ac:spMkLst>
        </pc:spChg>
        <pc:spChg chg="add mod">
          <ac:chgData name="Mrs K Hiatt" userId="S::khiatt@thomasrussell-junior.staffs.sch.uk::180c46c1-fd7c-4d14-9163-b737a48ba335" providerId="AD" clId="Web-{6624BAB3-490A-48B6-04E3-EBE640D1945A}" dt="2023-11-06T17:48:39.597" v="92" actId="20577"/>
          <ac:spMkLst>
            <pc:docMk/>
            <pc:sldMk cId="0" sldId="256"/>
            <ac:spMk id="9" creationId="{756A87F8-0D71-2B15-69F5-110580FC1212}"/>
          </ac:spMkLst>
        </pc:spChg>
        <pc:spChg chg="mod">
          <ac:chgData name="Mrs K Hiatt" userId="S::khiatt@thomasrussell-junior.staffs.sch.uk::180c46c1-fd7c-4d14-9163-b737a48ba335" providerId="AD" clId="Web-{6624BAB3-490A-48B6-04E3-EBE640D1945A}" dt="2023-11-06T17:31:01.857" v="5" actId="20577"/>
          <ac:spMkLst>
            <pc:docMk/>
            <pc:sldMk cId="0" sldId="256"/>
            <ac:spMk id="56" creationId="{00000000-0000-0000-0000-000000000000}"/>
          </ac:spMkLst>
        </pc:spChg>
        <pc:spChg chg="mod">
          <ac:chgData name="Mrs K Hiatt" userId="S::khiatt@thomasrussell-junior.staffs.sch.uk::180c46c1-fd7c-4d14-9163-b737a48ba335" providerId="AD" clId="Web-{6624BAB3-490A-48B6-04E3-EBE640D1945A}" dt="2023-11-06T19:13:26.224" v="353" actId="20577"/>
          <ac:spMkLst>
            <pc:docMk/>
            <pc:sldMk cId="0" sldId="256"/>
            <ac:spMk id="67" creationId="{00000000-0000-0000-0000-000000000000}"/>
          </ac:spMkLst>
        </pc:spChg>
        <pc:spChg chg="mod">
          <ac:chgData name="Mrs K Hiatt" userId="S::khiatt@thomasrussell-junior.staffs.sch.uk::180c46c1-fd7c-4d14-9163-b737a48ba335" providerId="AD" clId="Web-{6624BAB3-490A-48B6-04E3-EBE640D1945A}" dt="2023-11-06T19:12:33.389" v="346" actId="20577"/>
          <ac:spMkLst>
            <pc:docMk/>
            <pc:sldMk cId="0" sldId="256"/>
            <ac:spMk id="68" creationId="{00000000-0000-0000-0000-000000000000}"/>
          </ac:spMkLst>
        </pc:spChg>
        <pc:spChg chg="add del mod">
          <ac:chgData name="Mrs K Hiatt" userId="S::khiatt@thomasrussell-junior.staffs.sch.uk::180c46c1-fd7c-4d14-9163-b737a48ba335" providerId="AD" clId="Web-{6624BAB3-490A-48B6-04E3-EBE640D1945A}" dt="2023-11-06T19:16:07.964" v="389" actId="20577"/>
          <ac:spMkLst>
            <pc:docMk/>
            <pc:sldMk cId="0" sldId="256"/>
            <ac:spMk id="69" creationId="{00000000-0000-0000-0000-000000000000}"/>
          </ac:spMkLst>
        </pc:spChg>
        <pc:spChg chg="mod">
          <ac:chgData name="Mrs K Hiatt" userId="S::khiatt@thomasrussell-junior.staffs.sch.uk::180c46c1-fd7c-4d14-9163-b737a48ba335" providerId="AD" clId="Web-{6624BAB3-490A-48B6-04E3-EBE640D1945A}" dt="2023-11-06T19:04:09.526" v="296" actId="20577"/>
          <ac:spMkLst>
            <pc:docMk/>
            <pc:sldMk cId="0" sldId="256"/>
            <ac:spMk id="70" creationId="{00000000-0000-0000-0000-000000000000}"/>
          </ac:spMkLst>
        </pc:spChg>
        <pc:spChg chg="mod">
          <ac:chgData name="Mrs K Hiatt" userId="S::khiatt@thomasrussell-junior.staffs.sch.uk::180c46c1-fd7c-4d14-9163-b737a48ba335" providerId="AD" clId="Web-{6624BAB3-490A-48B6-04E3-EBE640D1945A}" dt="2023-11-06T19:04:32.136" v="299" actId="20577"/>
          <ac:spMkLst>
            <pc:docMk/>
            <pc:sldMk cId="0" sldId="256"/>
            <ac:spMk id="71" creationId="{00000000-0000-0000-0000-000000000000}"/>
          </ac:spMkLst>
        </pc:spChg>
        <pc:spChg chg="mod">
          <ac:chgData name="Mrs K Hiatt" userId="S::khiatt@thomasrussell-junior.staffs.sch.uk::180c46c1-fd7c-4d14-9163-b737a48ba335" providerId="AD" clId="Web-{6624BAB3-490A-48B6-04E3-EBE640D1945A}" dt="2023-11-06T19:03:49.932" v="292" actId="20577"/>
          <ac:spMkLst>
            <pc:docMk/>
            <pc:sldMk cId="0" sldId="256"/>
            <ac:spMk id="73" creationId="{00000000-0000-0000-0000-000000000000}"/>
          </ac:spMkLst>
        </pc:spChg>
        <pc:spChg chg="mod">
          <ac:chgData name="Mrs K Hiatt" userId="S::khiatt@thomasrussell-junior.staffs.sch.uk::180c46c1-fd7c-4d14-9163-b737a48ba335" providerId="AD" clId="Web-{6624BAB3-490A-48B6-04E3-EBE640D1945A}" dt="2023-11-06T19:04:36.340" v="301" actId="20577"/>
          <ac:spMkLst>
            <pc:docMk/>
            <pc:sldMk cId="0" sldId="256"/>
            <ac:spMk id="74" creationId="{00000000-0000-0000-0000-000000000000}"/>
          </ac:spMkLst>
        </pc:spChg>
        <pc:spChg chg="mod">
          <ac:chgData name="Mrs K Hiatt" userId="S::khiatt@thomasrussell-junior.staffs.sch.uk::180c46c1-fd7c-4d14-9163-b737a48ba335" providerId="AD" clId="Web-{6624BAB3-490A-48B6-04E3-EBE640D1945A}" dt="2023-11-06T19:16:02.401" v="387" actId="20577"/>
          <ac:spMkLst>
            <pc:docMk/>
            <pc:sldMk cId="0" sldId="256"/>
            <ac:spMk id="75" creationId="{00000000-0000-0000-0000-000000000000}"/>
          </ac:spMkLst>
        </pc:spChg>
        <pc:spChg chg="mod">
          <ac:chgData name="Mrs K Hiatt" userId="S::khiatt@thomasrussell-junior.staffs.sch.uk::180c46c1-fd7c-4d14-9163-b737a48ba335" providerId="AD" clId="Web-{6624BAB3-490A-48B6-04E3-EBE640D1945A}" dt="2023-11-06T19:01:36.177" v="265" actId="1076"/>
          <ac:spMkLst>
            <pc:docMk/>
            <pc:sldMk cId="0" sldId="256"/>
            <ac:spMk id="76" creationId="{00000000-0000-0000-0000-000000000000}"/>
          </ac:spMkLst>
        </pc:spChg>
      </pc:sldChg>
    </pc:docChg>
  </pc:docChgLst>
  <pc:docChgLst>
    <pc:chgData name="Mrs K Hiatt" userId="180c46c1-fd7c-4d14-9163-b737a48ba335" providerId="ADAL" clId="{0D74D48E-FC73-41C2-B46B-63D3D88BA0C3}"/>
    <pc:docChg chg="undo redo custSel modSld">
      <pc:chgData name="Mrs K Hiatt" userId="180c46c1-fd7c-4d14-9163-b737a48ba335" providerId="ADAL" clId="{0D74D48E-FC73-41C2-B46B-63D3D88BA0C3}" dt="2023-11-07T20:40:46.593" v="1671" actId="1076"/>
      <pc:docMkLst>
        <pc:docMk/>
      </pc:docMkLst>
      <pc:sldChg chg="addSp delSp modSp mod setBg">
        <pc:chgData name="Mrs K Hiatt" userId="180c46c1-fd7c-4d14-9163-b737a48ba335" providerId="ADAL" clId="{0D74D48E-FC73-41C2-B46B-63D3D88BA0C3}" dt="2023-11-07T20:40:46.593" v="1671" actId="1076"/>
        <pc:sldMkLst>
          <pc:docMk/>
          <pc:sldMk cId="0" sldId="256"/>
        </pc:sldMkLst>
        <pc:spChg chg="add del mod">
          <ac:chgData name="Mrs K Hiatt" userId="180c46c1-fd7c-4d14-9163-b737a48ba335" providerId="ADAL" clId="{0D74D48E-FC73-41C2-B46B-63D3D88BA0C3}" dt="2023-11-06T14:00:32.865" v="196"/>
          <ac:spMkLst>
            <pc:docMk/>
            <pc:sldMk cId="0" sldId="256"/>
            <ac:spMk id="2" creationId="{451687DD-00F5-0465-F790-D8C8C245C96F}"/>
          </ac:spMkLst>
        </pc:spChg>
        <pc:spChg chg="add mod">
          <ac:chgData name="Mrs K Hiatt" userId="180c46c1-fd7c-4d14-9163-b737a48ba335" providerId="ADAL" clId="{0D74D48E-FC73-41C2-B46B-63D3D88BA0C3}" dt="2023-11-07T20:33:13.777" v="1637" actId="113"/>
          <ac:spMkLst>
            <pc:docMk/>
            <pc:sldMk cId="0" sldId="256"/>
            <ac:spMk id="2" creationId="{A040F3DC-1795-1D0F-703D-3DE98C530440}"/>
          </ac:spMkLst>
        </pc:spChg>
        <pc:spChg chg="add del mod">
          <ac:chgData name="Mrs K Hiatt" userId="180c46c1-fd7c-4d14-9163-b737a48ba335" providerId="ADAL" clId="{0D74D48E-FC73-41C2-B46B-63D3D88BA0C3}" dt="2023-11-07T18:56:27.591" v="1245"/>
          <ac:spMkLst>
            <pc:docMk/>
            <pc:sldMk cId="0" sldId="256"/>
            <ac:spMk id="3" creationId="{4C010D51-2775-6EBA-F91C-F07FE6499855}"/>
          </ac:spMkLst>
        </pc:spChg>
        <pc:spChg chg="add mod">
          <ac:chgData name="Mrs K Hiatt" userId="180c46c1-fd7c-4d14-9163-b737a48ba335" providerId="ADAL" clId="{0D74D48E-FC73-41C2-B46B-63D3D88BA0C3}" dt="2023-11-07T20:40:46.593" v="1671" actId="1076"/>
          <ac:spMkLst>
            <pc:docMk/>
            <pc:sldMk cId="0" sldId="256"/>
            <ac:spMk id="3" creationId="{7861ACEF-87C3-F399-AFED-BC4B96220845}"/>
          </ac:spMkLst>
        </pc:spChg>
        <pc:spChg chg="add mod">
          <ac:chgData name="Mrs K Hiatt" userId="180c46c1-fd7c-4d14-9163-b737a48ba335" providerId="ADAL" clId="{0D74D48E-FC73-41C2-B46B-63D3D88BA0C3}" dt="2023-11-07T20:32:50.868" v="1633" actId="113"/>
          <ac:spMkLst>
            <pc:docMk/>
            <pc:sldMk cId="0" sldId="256"/>
            <ac:spMk id="4" creationId="{EB7C0BA0-EFC3-E5CE-27A3-480EEF6042C5}"/>
          </ac:spMkLst>
        </pc:spChg>
        <pc:spChg chg="add mod">
          <ac:chgData name="Mrs K Hiatt" userId="180c46c1-fd7c-4d14-9163-b737a48ba335" providerId="ADAL" clId="{0D74D48E-FC73-41C2-B46B-63D3D88BA0C3}" dt="2023-11-07T20:33:20.632" v="1639" actId="113"/>
          <ac:spMkLst>
            <pc:docMk/>
            <pc:sldMk cId="0" sldId="256"/>
            <ac:spMk id="5" creationId="{0E290DF8-5B47-2827-EA05-8E2B9BA2CE6B}"/>
          </ac:spMkLst>
        </pc:spChg>
        <pc:spChg chg="add del mod">
          <ac:chgData name="Mrs K Hiatt" userId="180c46c1-fd7c-4d14-9163-b737a48ba335" providerId="ADAL" clId="{0D74D48E-FC73-41C2-B46B-63D3D88BA0C3}" dt="2023-11-06T15:40:03.087" v="284" actId="478"/>
          <ac:spMkLst>
            <pc:docMk/>
            <pc:sldMk cId="0" sldId="256"/>
            <ac:spMk id="5" creationId="{2C76F2F3-513D-16B3-2AB3-E30A801328B7}"/>
          </ac:spMkLst>
        </pc:spChg>
        <pc:spChg chg="add del mod">
          <ac:chgData name="Mrs K Hiatt" userId="180c46c1-fd7c-4d14-9163-b737a48ba335" providerId="ADAL" clId="{0D74D48E-FC73-41C2-B46B-63D3D88BA0C3}" dt="2023-11-06T14:03:35.929" v="226" actId="478"/>
          <ac:spMkLst>
            <pc:docMk/>
            <pc:sldMk cId="0" sldId="256"/>
            <ac:spMk id="5" creationId="{B9FFFEB4-23FD-B408-EF48-E52F4FCEC1BE}"/>
          </ac:spMkLst>
        </pc:spChg>
        <pc:spChg chg="add mod">
          <ac:chgData name="Mrs K Hiatt" userId="180c46c1-fd7c-4d14-9163-b737a48ba335" providerId="ADAL" clId="{0D74D48E-FC73-41C2-B46B-63D3D88BA0C3}" dt="2023-11-06T15:39:33.388" v="280" actId="1076"/>
          <ac:spMkLst>
            <pc:docMk/>
            <pc:sldMk cId="0" sldId="256"/>
            <ac:spMk id="6" creationId="{EABC2E6B-067C-0E5A-01E8-A225F725FD0A}"/>
          </ac:spMkLst>
        </pc:spChg>
        <pc:spChg chg="add mod">
          <ac:chgData name="Mrs K Hiatt" userId="180c46c1-fd7c-4d14-9163-b737a48ba335" providerId="ADAL" clId="{0D74D48E-FC73-41C2-B46B-63D3D88BA0C3}" dt="2023-11-07T20:33:00.450" v="1635" actId="113"/>
          <ac:spMkLst>
            <pc:docMk/>
            <pc:sldMk cId="0" sldId="256"/>
            <ac:spMk id="7" creationId="{18A9713E-1977-E354-95D8-8F08B6D49310}"/>
          </ac:spMkLst>
        </pc:spChg>
        <pc:spChg chg="add mod">
          <ac:chgData name="Mrs K Hiatt" userId="180c46c1-fd7c-4d14-9163-b737a48ba335" providerId="ADAL" clId="{0D74D48E-FC73-41C2-B46B-63D3D88BA0C3}" dt="2023-11-07T20:33:06.383" v="1636" actId="113"/>
          <ac:spMkLst>
            <pc:docMk/>
            <pc:sldMk cId="0" sldId="256"/>
            <ac:spMk id="8" creationId="{D947871C-FD00-C208-7E1D-40CA616BF78E}"/>
          </ac:spMkLst>
        </pc:spChg>
        <pc:spChg chg="mod">
          <ac:chgData name="Mrs K Hiatt" userId="180c46c1-fd7c-4d14-9163-b737a48ba335" providerId="ADAL" clId="{0D74D48E-FC73-41C2-B46B-63D3D88BA0C3}" dt="2023-11-07T20:33:36.009" v="1640" actId="255"/>
          <ac:spMkLst>
            <pc:docMk/>
            <pc:sldMk cId="0" sldId="256"/>
            <ac:spMk id="9" creationId="{756A87F8-0D71-2B15-69F5-110580FC1212}"/>
          </ac:spMkLst>
        </pc:spChg>
        <pc:spChg chg="add mod">
          <ac:chgData name="Mrs K Hiatt" userId="180c46c1-fd7c-4d14-9163-b737a48ba335" providerId="ADAL" clId="{0D74D48E-FC73-41C2-B46B-63D3D88BA0C3}" dt="2023-11-07T20:35:16.897" v="1649" actId="113"/>
          <ac:spMkLst>
            <pc:docMk/>
            <pc:sldMk cId="0" sldId="256"/>
            <ac:spMk id="10" creationId="{9547BA8F-9B59-DD77-DA7B-BE37D23AA7CA}"/>
          </ac:spMkLst>
        </pc:spChg>
        <pc:spChg chg="add mod">
          <ac:chgData name="Mrs K Hiatt" userId="180c46c1-fd7c-4d14-9163-b737a48ba335" providerId="ADAL" clId="{0D74D48E-FC73-41C2-B46B-63D3D88BA0C3}" dt="2023-11-07T20:32:14.200" v="1628" actId="113"/>
          <ac:spMkLst>
            <pc:docMk/>
            <pc:sldMk cId="0" sldId="256"/>
            <ac:spMk id="11" creationId="{39357E82-29AE-B880-D638-23B7DD46679E}"/>
          </ac:spMkLst>
        </pc:spChg>
        <pc:spChg chg="add mod">
          <ac:chgData name="Mrs K Hiatt" userId="180c46c1-fd7c-4d14-9163-b737a48ba335" providerId="ADAL" clId="{0D74D48E-FC73-41C2-B46B-63D3D88BA0C3}" dt="2023-11-07T20:32:30.325" v="1630" actId="20577"/>
          <ac:spMkLst>
            <pc:docMk/>
            <pc:sldMk cId="0" sldId="256"/>
            <ac:spMk id="12" creationId="{820AFED9-5B2A-FF92-5528-67A128ECD092}"/>
          </ac:spMkLst>
        </pc:spChg>
        <pc:spChg chg="add del mod">
          <ac:chgData name="Mrs K Hiatt" userId="180c46c1-fd7c-4d14-9163-b737a48ba335" providerId="ADAL" clId="{0D74D48E-FC73-41C2-B46B-63D3D88BA0C3}" dt="2023-11-07T20:32:46.235" v="1632"/>
          <ac:spMkLst>
            <pc:docMk/>
            <pc:sldMk cId="0" sldId="256"/>
            <ac:spMk id="13" creationId="{565139E1-F42D-3D9A-88A2-CDCE847396D6}"/>
          </ac:spMkLst>
        </pc:spChg>
        <pc:spChg chg="mod">
          <ac:chgData name="Mrs K Hiatt" userId="180c46c1-fd7c-4d14-9163-b737a48ba335" providerId="ADAL" clId="{0D74D48E-FC73-41C2-B46B-63D3D88BA0C3}" dt="2023-11-06T14:00:54.739" v="202" actId="21"/>
          <ac:spMkLst>
            <pc:docMk/>
            <pc:sldMk cId="0" sldId="256"/>
            <ac:spMk id="53" creationId="{00000000-0000-0000-0000-000000000000}"/>
          </ac:spMkLst>
        </pc:spChg>
        <pc:spChg chg="mod">
          <ac:chgData name="Mrs K Hiatt" userId="180c46c1-fd7c-4d14-9163-b737a48ba335" providerId="ADAL" clId="{0D74D48E-FC73-41C2-B46B-63D3D88BA0C3}" dt="2023-11-06T14:00:31.730" v="194"/>
          <ac:spMkLst>
            <pc:docMk/>
            <pc:sldMk cId="0" sldId="256"/>
            <ac:spMk id="54" creationId="{00000000-0000-0000-0000-000000000000}"/>
          </ac:spMkLst>
        </pc:spChg>
        <pc:spChg chg="mod">
          <ac:chgData name="Mrs K Hiatt" userId="180c46c1-fd7c-4d14-9163-b737a48ba335" providerId="ADAL" clId="{0D74D48E-FC73-41C2-B46B-63D3D88BA0C3}" dt="2023-11-07T18:25:39.698" v="731" actId="1076"/>
          <ac:spMkLst>
            <pc:docMk/>
            <pc:sldMk cId="0" sldId="256"/>
            <ac:spMk id="55" creationId="{00000000-0000-0000-0000-000000000000}"/>
          </ac:spMkLst>
        </pc:spChg>
        <pc:spChg chg="mod">
          <ac:chgData name="Mrs K Hiatt" userId="180c46c1-fd7c-4d14-9163-b737a48ba335" providerId="ADAL" clId="{0D74D48E-FC73-41C2-B46B-63D3D88BA0C3}" dt="2023-11-06T13:56:04.011" v="20" actId="20577"/>
          <ac:spMkLst>
            <pc:docMk/>
            <pc:sldMk cId="0" sldId="256"/>
            <ac:spMk id="56" creationId="{00000000-0000-0000-0000-000000000000}"/>
          </ac:spMkLst>
        </pc:spChg>
        <pc:spChg chg="mod">
          <ac:chgData name="Mrs K Hiatt" userId="180c46c1-fd7c-4d14-9163-b737a48ba335" providerId="ADAL" clId="{0D74D48E-FC73-41C2-B46B-63D3D88BA0C3}" dt="2023-11-06T13:56:05.911" v="21" actId="20577"/>
          <ac:spMkLst>
            <pc:docMk/>
            <pc:sldMk cId="0" sldId="256"/>
            <ac:spMk id="57" creationId="{00000000-0000-0000-0000-000000000000}"/>
          </ac:spMkLst>
        </pc:spChg>
        <pc:spChg chg="mod">
          <ac:chgData name="Mrs K Hiatt" userId="180c46c1-fd7c-4d14-9163-b737a48ba335" providerId="ADAL" clId="{0D74D48E-FC73-41C2-B46B-63D3D88BA0C3}" dt="2023-11-07T18:26:13.228" v="739" actId="21"/>
          <ac:spMkLst>
            <pc:docMk/>
            <pc:sldMk cId="0" sldId="256"/>
            <ac:spMk id="58" creationId="{00000000-0000-0000-0000-000000000000}"/>
          </ac:spMkLst>
        </pc:spChg>
        <pc:spChg chg="mod">
          <ac:chgData name="Mrs K Hiatt" userId="180c46c1-fd7c-4d14-9163-b737a48ba335" providerId="ADAL" clId="{0D74D48E-FC73-41C2-B46B-63D3D88BA0C3}" dt="2023-11-06T13:55:44.998" v="14" actId="20577"/>
          <ac:spMkLst>
            <pc:docMk/>
            <pc:sldMk cId="0" sldId="256"/>
            <ac:spMk id="59" creationId="{00000000-0000-0000-0000-000000000000}"/>
          </ac:spMkLst>
        </pc:spChg>
        <pc:spChg chg="mod">
          <ac:chgData name="Mrs K Hiatt" userId="180c46c1-fd7c-4d14-9163-b737a48ba335" providerId="ADAL" clId="{0D74D48E-FC73-41C2-B46B-63D3D88BA0C3}" dt="2023-11-07T20:33:38.215" v="1641" actId="1076"/>
          <ac:spMkLst>
            <pc:docMk/>
            <pc:sldMk cId="0" sldId="256"/>
            <ac:spMk id="60" creationId="{00000000-0000-0000-0000-000000000000}"/>
          </ac:spMkLst>
        </pc:spChg>
        <pc:spChg chg="del mod">
          <ac:chgData name="Mrs K Hiatt" userId="180c46c1-fd7c-4d14-9163-b737a48ba335" providerId="ADAL" clId="{0D74D48E-FC73-41C2-B46B-63D3D88BA0C3}" dt="2023-11-06T15:34:04.578" v="276" actId="478"/>
          <ac:spMkLst>
            <pc:docMk/>
            <pc:sldMk cId="0" sldId="256"/>
            <ac:spMk id="63" creationId="{00000000-0000-0000-0000-000000000000}"/>
          </ac:spMkLst>
        </pc:spChg>
        <pc:spChg chg="mod">
          <ac:chgData name="Mrs K Hiatt" userId="180c46c1-fd7c-4d14-9163-b737a48ba335" providerId="ADAL" clId="{0D74D48E-FC73-41C2-B46B-63D3D88BA0C3}" dt="2023-11-07T18:11:26.651" v="505" actId="1035"/>
          <ac:spMkLst>
            <pc:docMk/>
            <pc:sldMk cId="0" sldId="256"/>
            <ac:spMk id="65" creationId="{00000000-0000-0000-0000-000000000000}"/>
          </ac:spMkLst>
        </pc:spChg>
        <pc:spChg chg="mod">
          <ac:chgData name="Mrs K Hiatt" userId="180c46c1-fd7c-4d14-9163-b737a48ba335" providerId="ADAL" clId="{0D74D48E-FC73-41C2-B46B-63D3D88BA0C3}" dt="2023-11-07T20:39:28.457" v="1663" actId="20577"/>
          <ac:spMkLst>
            <pc:docMk/>
            <pc:sldMk cId="0" sldId="256"/>
            <ac:spMk id="67" creationId="{00000000-0000-0000-0000-000000000000}"/>
          </ac:spMkLst>
        </pc:spChg>
        <pc:spChg chg="mod">
          <ac:chgData name="Mrs K Hiatt" userId="180c46c1-fd7c-4d14-9163-b737a48ba335" providerId="ADAL" clId="{0D74D48E-FC73-41C2-B46B-63D3D88BA0C3}" dt="2023-11-07T18:29:17.673" v="869" actId="21"/>
          <ac:spMkLst>
            <pc:docMk/>
            <pc:sldMk cId="0" sldId="256"/>
            <ac:spMk id="68" creationId="{00000000-0000-0000-0000-000000000000}"/>
          </ac:spMkLst>
        </pc:spChg>
        <pc:spChg chg="mod">
          <ac:chgData name="Mrs K Hiatt" userId="180c46c1-fd7c-4d14-9163-b737a48ba335" providerId="ADAL" clId="{0D74D48E-FC73-41C2-B46B-63D3D88BA0C3}" dt="2023-11-07T20:35:51.718" v="1654" actId="113"/>
          <ac:spMkLst>
            <pc:docMk/>
            <pc:sldMk cId="0" sldId="256"/>
            <ac:spMk id="69" creationId="{00000000-0000-0000-0000-000000000000}"/>
          </ac:spMkLst>
        </pc:spChg>
        <pc:spChg chg="mod">
          <ac:chgData name="Mrs K Hiatt" userId="180c46c1-fd7c-4d14-9163-b737a48ba335" providerId="ADAL" clId="{0D74D48E-FC73-41C2-B46B-63D3D88BA0C3}" dt="2023-11-07T20:31:35.235" v="1617" actId="113"/>
          <ac:spMkLst>
            <pc:docMk/>
            <pc:sldMk cId="0" sldId="256"/>
            <ac:spMk id="70" creationId="{00000000-0000-0000-0000-000000000000}"/>
          </ac:spMkLst>
        </pc:spChg>
        <pc:spChg chg="mod">
          <ac:chgData name="Mrs K Hiatt" userId="180c46c1-fd7c-4d14-9163-b737a48ba335" providerId="ADAL" clId="{0D74D48E-FC73-41C2-B46B-63D3D88BA0C3}" dt="2023-11-07T20:40:12.145" v="1664" actId="1076"/>
          <ac:spMkLst>
            <pc:docMk/>
            <pc:sldMk cId="0" sldId="256"/>
            <ac:spMk id="71" creationId="{00000000-0000-0000-0000-000000000000}"/>
          </ac:spMkLst>
        </pc:spChg>
        <pc:spChg chg="mod">
          <ac:chgData name="Mrs K Hiatt" userId="180c46c1-fd7c-4d14-9163-b737a48ba335" providerId="ADAL" clId="{0D74D48E-FC73-41C2-B46B-63D3D88BA0C3}" dt="2023-11-07T20:32:00.700" v="1626" actId="113"/>
          <ac:spMkLst>
            <pc:docMk/>
            <pc:sldMk cId="0" sldId="256"/>
            <ac:spMk id="72" creationId="{00000000-0000-0000-0000-000000000000}"/>
          </ac:spMkLst>
        </pc:spChg>
        <pc:spChg chg="mod">
          <ac:chgData name="Mrs K Hiatt" userId="180c46c1-fd7c-4d14-9163-b737a48ba335" providerId="ADAL" clId="{0D74D48E-FC73-41C2-B46B-63D3D88BA0C3}" dt="2023-11-07T18:40:03.461" v="1173" actId="21"/>
          <ac:spMkLst>
            <pc:docMk/>
            <pc:sldMk cId="0" sldId="256"/>
            <ac:spMk id="73" creationId="{00000000-0000-0000-0000-000000000000}"/>
          </ac:spMkLst>
        </pc:spChg>
        <pc:spChg chg="mod">
          <ac:chgData name="Mrs K Hiatt" userId="180c46c1-fd7c-4d14-9163-b737a48ba335" providerId="ADAL" clId="{0D74D48E-FC73-41C2-B46B-63D3D88BA0C3}" dt="2023-11-07T19:05:12.006" v="1409" actId="1076"/>
          <ac:spMkLst>
            <pc:docMk/>
            <pc:sldMk cId="0" sldId="256"/>
            <ac:spMk id="74" creationId="{00000000-0000-0000-0000-000000000000}"/>
          </ac:spMkLst>
        </pc:spChg>
        <pc:spChg chg="mod">
          <ac:chgData name="Mrs K Hiatt" userId="180c46c1-fd7c-4d14-9163-b737a48ba335" providerId="ADAL" clId="{0D74D48E-FC73-41C2-B46B-63D3D88BA0C3}" dt="2023-11-07T20:36:34.162" v="1657" actId="688"/>
          <ac:spMkLst>
            <pc:docMk/>
            <pc:sldMk cId="0" sldId="256"/>
            <ac:spMk id="75" creationId="{00000000-0000-0000-0000-000000000000}"/>
          </ac:spMkLst>
        </pc:spChg>
        <pc:spChg chg="mod">
          <ac:chgData name="Mrs K Hiatt" userId="180c46c1-fd7c-4d14-9163-b737a48ba335" providerId="ADAL" clId="{0D74D48E-FC73-41C2-B46B-63D3D88BA0C3}" dt="2023-11-07T18:11:12.565" v="495" actId="1076"/>
          <ac:spMkLst>
            <pc:docMk/>
            <pc:sldMk cId="0" sldId="256"/>
            <ac:spMk id="76"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
        <p:cNvGrpSpPr/>
        <p:nvPr/>
      </p:nvGrpSpPr>
      <p:grpSpPr>
        <a:xfrm>
          <a:off x="0" y="0"/>
          <a:ext cx="0" cy="0"/>
          <a:chOff x="0" y="0"/>
          <a:chExt cx="0" cy="0"/>
        </a:xfrm>
      </p:grpSpPr>
      <p:sp>
        <p:nvSpPr>
          <p:cNvPr id="47" name="Google Shape;47;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8" name="Google Shape;48;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3"/>
          <p:cNvSpPr txBox="1">
            <a:spLocks noGrp="1"/>
          </p:cNvSpPr>
          <p:nvPr>
            <p:ph type="ctrTitle"/>
          </p:nvPr>
        </p:nvSpPr>
        <p:spPr>
          <a:xfrm>
            <a:off x="311708" y="744575"/>
            <a:ext cx="8520600" cy="20526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a:endParaRPr/>
          </a:p>
        </p:txBody>
      </p:sp>
      <p:sp>
        <p:nvSpPr>
          <p:cNvPr id="11" name="Google Shape;11;p3"/>
          <p:cNvSpPr txBox="1">
            <a:spLocks noGrp="1"/>
          </p:cNvSpPr>
          <p:nvPr>
            <p:ph type="subTitle" idx="1"/>
          </p:nvPr>
        </p:nvSpPr>
        <p:spPr>
          <a:xfrm>
            <a:off x="311700" y="2834125"/>
            <a:ext cx="8520600" cy="7926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4"/>
          <p:cNvSpPr txBox="1">
            <a:spLocks noGrp="1"/>
          </p:cNvSpPr>
          <p:nvPr>
            <p:ph type="title"/>
          </p:nvPr>
        </p:nvSpPr>
        <p:spPr>
          <a:xfrm>
            <a:off x="311700" y="2150850"/>
            <a:ext cx="8520600" cy="841800"/>
          </a:xfrm>
          <a:prstGeom prst="rect">
            <a:avLst/>
          </a:prstGeom>
          <a:noFill/>
          <a:ln>
            <a:noFill/>
          </a:ln>
        </p:spPr>
        <p:txBody>
          <a:bodyPr spcFirstLastPara="1" wrap="square" lIns="91425" tIns="91425" rIns="91425" bIns="91425" anchor="ctr" anchorCtr="0">
            <a:norm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a:endParaRPr/>
          </a:p>
        </p:txBody>
      </p:sp>
      <p:sp>
        <p:nvSpPr>
          <p:cNvPr id="15" name="Google Shape;15;p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16"/>
        <p:cNvGrpSpPr/>
        <p:nvPr/>
      </p:nvGrpSpPr>
      <p:grpSpPr>
        <a:xfrm>
          <a:off x="0" y="0"/>
          <a:ext cx="0" cy="0"/>
          <a:chOff x="0" y="0"/>
          <a:chExt cx="0" cy="0"/>
        </a:xfrm>
      </p:grpSpPr>
      <p:sp>
        <p:nvSpPr>
          <p:cNvPr id="17" name="Google Shape;17;p5"/>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8" name="Google Shape;18;p5"/>
          <p:cNvSpPr txBox="1">
            <a:spLocks noGrp="1"/>
          </p:cNvSpPr>
          <p:nvPr>
            <p:ph type="body" idx="1"/>
          </p:nvPr>
        </p:nvSpPr>
        <p:spPr>
          <a:xfrm>
            <a:off x="311700" y="1152475"/>
            <a:ext cx="3999900" cy="3416400"/>
          </a:xfrm>
          <a:prstGeom prst="rect">
            <a:avLst/>
          </a:prstGeom>
          <a:noFill/>
          <a:ln>
            <a:noFill/>
          </a:ln>
        </p:spPr>
        <p:txBody>
          <a:bodyPr spcFirstLastPara="1" wrap="square" lIns="91425" tIns="91425" rIns="91425" bIns="91425" anchor="t" anchorCtr="0">
            <a:normAutofit/>
          </a:bodyPr>
          <a:lstStyle>
            <a:lvl1pPr marL="457200" lvl="0" indent="-317500" algn="l">
              <a:lnSpc>
                <a:spcPct val="115000"/>
              </a:lnSpc>
              <a:spcBef>
                <a:spcPts val="0"/>
              </a:spcBef>
              <a:spcAft>
                <a:spcPts val="0"/>
              </a:spcAft>
              <a:buSzPts val="1400"/>
              <a:buChar char="●"/>
              <a:defRPr sz="1400"/>
            </a:lvl1pPr>
            <a:lvl2pPr marL="914400" lvl="1" indent="-304800" algn="l">
              <a:lnSpc>
                <a:spcPct val="115000"/>
              </a:lnSpc>
              <a:spcBef>
                <a:spcPts val="0"/>
              </a:spcBef>
              <a:spcAft>
                <a:spcPts val="0"/>
              </a:spcAft>
              <a:buSzPts val="1200"/>
              <a:buChar char="○"/>
              <a:defRPr sz="1200"/>
            </a:lvl2pPr>
            <a:lvl3pPr marL="1371600" lvl="2" indent="-304800" algn="l">
              <a:lnSpc>
                <a:spcPct val="115000"/>
              </a:lnSpc>
              <a:spcBef>
                <a:spcPts val="0"/>
              </a:spcBef>
              <a:spcAft>
                <a:spcPts val="0"/>
              </a:spcAft>
              <a:buSzPts val="1200"/>
              <a:buChar char="■"/>
              <a:defRPr sz="1200"/>
            </a:lvl3pPr>
            <a:lvl4pPr marL="1828800" lvl="3" indent="-304800" algn="l">
              <a:lnSpc>
                <a:spcPct val="115000"/>
              </a:lnSpc>
              <a:spcBef>
                <a:spcPts val="0"/>
              </a:spcBef>
              <a:spcAft>
                <a:spcPts val="0"/>
              </a:spcAft>
              <a:buSzPts val="1200"/>
              <a:buChar char="●"/>
              <a:defRPr sz="1200"/>
            </a:lvl4pPr>
            <a:lvl5pPr marL="2286000" lvl="4" indent="-304800" algn="l">
              <a:lnSpc>
                <a:spcPct val="115000"/>
              </a:lnSpc>
              <a:spcBef>
                <a:spcPts val="0"/>
              </a:spcBef>
              <a:spcAft>
                <a:spcPts val="0"/>
              </a:spcAft>
              <a:buSzPts val="1200"/>
              <a:buChar char="○"/>
              <a:defRPr sz="1200"/>
            </a:lvl5pPr>
            <a:lvl6pPr marL="2743200" lvl="5" indent="-304800" algn="l">
              <a:lnSpc>
                <a:spcPct val="115000"/>
              </a:lnSpc>
              <a:spcBef>
                <a:spcPts val="0"/>
              </a:spcBef>
              <a:spcAft>
                <a:spcPts val="0"/>
              </a:spcAft>
              <a:buSzPts val="1200"/>
              <a:buChar char="■"/>
              <a:defRPr sz="1200"/>
            </a:lvl6pPr>
            <a:lvl7pPr marL="3200400" lvl="6" indent="-304800" algn="l">
              <a:lnSpc>
                <a:spcPct val="115000"/>
              </a:lnSpc>
              <a:spcBef>
                <a:spcPts val="0"/>
              </a:spcBef>
              <a:spcAft>
                <a:spcPts val="0"/>
              </a:spcAft>
              <a:buSzPts val="1200"/>
              <a:buChar char="●"/>
              <a:defRPr sz="1200"/>
            </a:lvl7pPr>
            <a:lvl8pPr marL="3657600" lvl="7" indent="-304800" algn="l">
              <a:lnSpc>
                <a:spcPct val="115000"/>
              </a:lnSpc>
              <a:spcBef>
                <a:spcPts val="0"/>
              </a:spcBef>
              <a:spcAft>
                <a:spcPts val="0"/>
              </a:spcAft>
              <a:buSzPts val="1200"/>
              <a:buChar char="○"/>
              <a:defRPr sz="1200"/>
            </a:lvl8pPr>
            <a:lvl9pPr marL="4114800" lvl="8" indent="-304800" algn="l">
              <a:lnSpc>
                <a:spcPct val="115000"/>
              </a:lnSpc>
              <a:spcBef>
                <a:spcPts val="0"/>
              </a:spcBef>
              <a:spcAft>
                <a:spcPts val="0"/>
              </a:spcAft>
              <a:buSzPts val="1200"/>
              <a:buChar char="■"/>
              <a:defRPr sz="1200"/>
            </a:lvl9pPr>
          </a:lstStyle>
          <a:p>
            <a:endParaRPr/>
          </a:p>
        </p:txBody>
      </p:sp>
      <p:sp>
        <p:nvSpPr>
          <p:cNvPr id="19" name="Google Shape;19;p5"/>
          <p:cNvSpPr txBox="1">
            <a:spLocks noGrp="1"/>
          </p:cNvSpPr>
          <p:nvPr>
            <p:ph type="body" idx="2"/>
          </p:nvPr>
        </p:nvSpPr>
        <p:spPr>
          <a:xfrm>
            <a:off x="4832400" y="1152475"/>
            <a:ext cx="3999900" cy="3416400"/>
          </a:xfrm>
          <a:prstGeom prst="rect">
            <a:avLst/>
          </a:prstGeom>
          <a:noFill/>
          <a:ln>
            <a:noFill/>
          </a:ln>
        </p:spPr>
        <p:txBody>
          <a:bodyPr spcFirstLastPara="1" wrap="square" lIns="91425" tIns="91425" rIns="91425" bIns="91425" anchor="t" anchorCtr="0">
            <a:normAutofit/>
          </a:bodyPr>
          <a:lstStyle>
            <a:lvl1pPr marL="457200" lvl="0" indent="-317500" algn="l">
              <a:lnSpc>
                <a:spcPct val="115000"/>
              </a:lnSpc>
              <a:spcBef>
                <a:spcPts val="0"/>
              </a:spcBef>
              <a:spcAft>
                <a:spcPts val="0"/>
              </a:spcAft>
              <a:buSzPts val="1400"/>
              <a:buChar char="●"/>
              <a:defRPr sz="1400"/>
            </a:lvl1pPr>
            <a:lvl2pPr marL="914400" lvl="1" indent="-304800" algn="l">
              <a:lnSpc>
                <a:spcPct val="115000"/>
              </a:lnSpc>
              <a:spcBef>
                <a:spcPts val="0"/>
              </a:spcBef>
              <a:spcAft>
                <a:spcPts val="0"/>
              </a:spcAft>
              <a:buSzPts val="1200"/>
              <a:buChar char="○"/>
              <a:defRPr sz="1200"/>
            </a:lvl2pPr>
            <a:lvl3pPr marL="1371600" lvl="2" indent="-304800" algn="l">
              <a:lnSpc>
                <a:spcPct val="115000"/>
              </a:lnSpc>
              <a:spcBef>
                <a:spcPts val="0"/>
              </a:spcBef>
              <a:spcAft>
                <a:spcPts val="0"/>
              </a:spcAft>
              <a:buSzPts val="1200"/>
              <a:buChar char="■"/>
              <a:defRPr sz="1200"/>
            </a:lvl3pPr>
            <a:lvl4pPr marL="1828800" lvl="3" indent="-304800" algn="l">
              <a:lnSpc>
                <a:spcPct val="115000"/>
              </a:lnSpc>
              <a:spcBef>
                <a:spcPts val="0"/>
              </a:spcBef>
              <a:spcAft>
                <a:spcPts val="0"/>
              </a:spcAft>
              <a:buSzPts val="1200"/>
              <a:buChar char="●"/>
              <a:defRPr sz="1200"/>
            </a:lvl4pPr>
            <a:lvl5pPr marL="2286000" lvl="4" indent="-304800" algn="l">
              <a:lnSpc>
                <a:spcPct val="115000"/>
              </a:lnSpc>
              <a:spcBef>
                <a:spcPts val="0"/>
              </a:spcBef>
              <a:spcAft>
                <a:spcPts val="0"/>
              </a:spcAft>
              <a:buSzPts val="1200"/>
              <a:buChar char="○"/>
              <a:defRPr sz="1200"/>
            </a:lvl5pPr>
            <a:lvl6pPr marL="2743200" lvl="5" indent="-304800" algn="l">
              <a:lnSpc>
                <a:spcPct val="115000"/>
              </a:lnSpc>
              <a:spcBef>
                <a:spcPts val="0"/>
              </a:spcBef>
              <a:spcAft>
                <a:spcPts val="0"/>
              </a:spcAft>
              <a:buSzPts val="1200"/>
              <a:buChar char="■"/>
              <a:defRPr sz="1200"/>
            </a:lvl6pPr>
            <a:lvl7pPr marL="3200400" lvl="6" indent="-304800" algn="l">
              <a:lnSpc>
                <a:spcPct val="115000"/>
              </a:lnSpc>
              <a:spcBef>
                <a:spcPts val="0"/>
              </a:spcBef>
              <a:spcAft>
                <a:spcPts val="0"/>
              </a:spcAft>
              <a:buSzPts val="1200"/>
              <a:buChar char="●"/>
              <a:defRPr sz="1200"/>
            </a:lvl7pPr>
            <a:lvl8pPr marL="3657600" lvl="7" indent="-304800" algn="l">
              <a:lnSpc>
                <a:spcPct val="115000"/>
              </a:lnSpc>
              <a:spcBef>
                <a:spcPts val="0"/>
              </a:spcBef>
              <a:spcAft>
                <a:spcPts val="0"/>
              </a:spcAft>
              <a:buSzPts val="1200"/>
              <a:buChar char="○"/>
              <a:defRPr sz="1200"/>
            </a:lvl8pPr>
            <a:lvl9pPr marL="4114800" lvl="8" indent="-304800" algn="l">
              <a:lnSpc>
                <a:spcPct val="115000"/>
              </a:lnSpc>
              <a:spcBef>
                <a:spcPts val="0"/>
              </a:spcBef>
              <a:spcAft>
                <a:spcPts val="0"/>
              </a:spcAft>
              <a:buSzPts val="1200"/>
              <a:buChar char="■"/>
              <a:defRPr sz="1200"/>
            </a:lvl9pPr>
          </a:lstStyle>
          <a:p>
            <a:endParaRPr/>
          </a:p>
        </p:txBody>
      </p:sp>
      <p:sp>
        <p:nvSpPr>
          <p:cNvPr id="20" name="Google Shape;20;p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1"/>
        <p:cNvGrpSpPr/>
        <p:nvPr/>
      </p:nvGrpSpPr>
      <p:grpSpPr>
        <a:xfrm>
          <a:off x="0" y="0"/>
          <a:ext cx="0" cy="0"/>
          <a:chOff x="0" y="0"/>
          <a:chExt cx="0" cy="0"/>
        </a:xfrm>
      </p:grpSpPr>
      <p:sp>
        <p:nvSpPr>
          <p:cNvPr id="22" name="Google Shape;22;p6"/>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3" name="Google Shape;23;p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4"/>
        <p:cNvGrpSpPr/>
        <p:nvPr/>
      </p:nvGrpSpPr>
      <p:grpSpPr>
        <a:xfrm>
          <a:off x="0" y="0"/>
          <a:ext cx="0" cy="0"/>
          <a:chOff x="0" y="0"/>
          <a:chExt cx="0" cy="0"/>
        </a:xfrm>
      </p:grpSpPr>
      <p:sp>
        <p:nvSpPr>
          <p:cNvPr id="25" name="Google Shape;25;p7"/>
          <p:cNvSpPr txBox="1">
            <a:spLocks noGrp="1"/>
          </p:cNvSpPr>
          <p:nvPr>
            <p:ph type="title"/>
          </p:nvPr>
        </p:nvSpPr>
        <p:spPr>
          <a:xfrm>
            <a:off x="311700" y="555600"/>
            <a:ext cx="2808000" cy="755700"/>
          </a:xfrm>
          <a:prstGeom prst="rect">
            <a:avLst/>
          </a:prstGeom>
          <a:noFill/>
          <a:ln>
            <a:noFill/>
          </a:ln>
        </p:spPr>
        <p:txBody>
          <a:bodyPr spcFirstLastPara="1" wrap="square" lIns="91425" tIns="91425" rIns="91425" bIns="91425" anchor="b" anchorCtr="0">
            <a:norm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a:endParaRPr/>
          </a:p>
        </p:txBody>
      </p:sp>
      <p:sp>
        <p:nvSpPr>
          <p:cNvPr id="26" name="Google Shape;26;p7"/>
          <p:cNvSpPr txBox="1">
            <a:spLocks noGrp="1"/>
          </p:cNvSpPr>
          <p:nvPr>
            <p:ph type="body" idx="1"/>
          </p:nvPr>
        </p:nvSpPr>
        <p:spPr>
          <a:xfrm>
            <a:off x="311700" y="1389600"/>
            <a:ext cx="2808000" cy="3179400"/>
          </a:xfrm>
          <a:prstGeom prst="rect">
            <a:avLst/>
          </a:prstGeom>
          <a:noFill/>
          <a:ln>
            <a:noFill/>
          </a:ln>
        </p:spPr>
        <p:txBody>
          <a:bodyPr spcFirstLastPara="1" wrap="square" lIns="91425" tIns="91425" rIns="91425" bIns="91425" anchor="t" anchorCtr="0">
            <a:normAutofit/>
          </a:bodyPr>
          <a:lstStyle>
            <a:lvl1pPr marL="457200" lvl="0" indent="-304800" algn="l">
              <a:lnSpc>
                <a:spcPct val="115000"/>
              </a:lnSpc>
              <a:spcBef>
                <a:spcPts val="0"/>
              </a:spcBef>
              <a:spcAft>
                <a:spcPts val="0"/>
              </a:spcAft>
              <a:buSzPts val="1200"/>
              <a:buChar char="●"/>
              <a:defRPr sz="1200"/>
            </a:lvl1pPr>
            <a:lvl2pPr marL="914400" lvl="1" indent="-304800" algn="l">
              <a:lnSpc>
                <a:spcPct val="115000"/>
              </a:lnSpc>
              <a:spcBef>
                <a:spcPts val="0"/>
              </a:spcBef>
              <a:spcAft>
                <a:spcPts val="0"/>
              </a:spcAft>
              <a:buSzPts val="1200"/>
              <a:buChar char="○"/>
              <a:defRPr sz="1200"/>
            </a:lvl2pPr>
            <a:lvl3pPr marL="1371600" lvl="2" indent="-304800" algn="l">
              <a:lnSpc>
                <a:spcPct val="115000"/>
              </a:lnSpc>
              <a:spcBef>
                <a:spcPts val="0"/>
              </a:spcBef>
              <a:spcAft>
                <a:spcPts val="0"/>
              </a:spcAft>
              <a:buSzPts val="1200"/>
              <a:buChar char="■"/>
              <a:defRPr sz="1200"/>
            </a:lvl3pPr>
            <a:lvl4pPr marL="1828800" lvl="3" indent="-304800" algn="l">
              <a:lnSpc>
                <a:spcPct val="115000"/>
              </a:lnSpc>
              <a:spcBef>
                <a:spcPts val="0"/>
              </a:spcBef>
              <a:spcAft>
                <a:spcPts val="0"/>
              </a:spcAft>
              <a:buSzPts val="1200"/>
              <a:buChar char="●"/>
              <a:defRPr sz="1200"/>
            </a:lvl4pPr>
            <a:lvl5pPr marL="2286000" lvl="4" indent="-304800" algn="l">
              <a:lnSpc>
                <a:spcPct val="115000"/>
              </a:lnSpc>
              <a:spcBef>
                <a:spcPts val="0"/>
              </a:spcBef>
              <a:spcAft>
                <a:spcPts val="0"/>
              </a:spcAft>
              <a:buSzPts val="1200"/>
              <a:buChar char="○"/>
              <a:defRPr sz="1200"/>
            </a:lvl5pPr>
            <a:lvl6pPr marL="2743200" lvl="5" indent="-304800" algn="l">
              <a:lnSpc>
                <a:spcPct val="115000"/>
              </a:lnSpc>
              <a:spcBef>
                <a:spcPts val="0"/>
              </a:spcBef>
              <a:spcAft>
                <a:spcPts val="0"/>
              </a:spcAft>
              <a:buSzPts val="1200"/>
              <a:buChar char="■"/>
              <a:defRPr sz="1200"/>
            </a:lvl6pPr>
            <a:lvl7pPr marL="3200400" lvl="6" indent="-304800" algn="l">
              <a:lnSpc>
                <a:spcPct val="115000"/>
              </a:lnSpc>
              <a:spcBef>
                <a:spcPts val="0"/>
              </a:spcBef>
              <a:spcAft>
                <a:spcPts val="0"/>
              </a:spcAft>
              <a:buSzPts val="1200"/>
              <a:buChar char="●"/>
              <a:defRPr sz="1200"/>
            </a:lvl7pPr>
            <a:lvl8pPr marL="3657600" lvl="7" indent="-304800" algn="l">
              <a:lnSpc>
                <a:spcPct val="115000"/>
              </a:lnSpc>
              <a:spcBef>
                <a:spcPts val="0"/>
              </a:spcBef>
              <a:spcAft>
                <a:spcPts val="0"/>
              </a:spcAft>
              <a:buSzPts val="1200"/>
              <a:buChar char="○"/>
              <a:defRPr sz="1200"/>
            </a:lvl8pPr>
            <a:lvl9pPr marL="4114800" lvl="8" indent="-304800" algn="l">
              <a:lnSpc>
                <a:spcPct val="115000"/>
              </a:lnSpc>
              <a:spcBef>
                <a:spcPts val="0"/>
              </a:spcBef>
              <a:spcAft>
                <a:spcPts val="0"/>
              </a:spcAft>
              <a:buSzPts val="1200"/>
              <a:buChar char="■"/>
              <a:defRPr sz="1200"/>
            </a:lvl9pPr>
          </a:lstStyle>
          <a:p>
            <a:endParaRPr/>
          </a:p>
        </p:txBody>
      </p:sp>
      <p:sp>
        <p:nvSpPr>
          <p:cNvPr id="27" name="Google Shape;27;p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28"/>
        <p:cNvGrpSpPr/>
        <p:nvPr/>
      </p:nvGrpSpPr>
      <p:grpSpPr>
        <a:xfrm>
          <a:off x="0" y="0"/>
          <a:ext cx="0" cy="0"/>
          <a:chOff x="0" y="0"/>
          <a:chExt cx="0" cy="0"/>
        </a:xfrm>
      </p:grpSpPr>
      <p:sp>
        <p:nvSpPr>
          <p:cNvPr id="29" name="Google Shape;29;p8"/>
          <p:cNvSpPr txBox="1">
            <a:spLocks noGrp="1"/>
          </p:cNvSpPr>
          <p:nvPr>
            <p:ph type="title"/>
          </p:nvPr>
        </p:nvSpPr>
        <p:spPr>
          <a:xfrm>
            <a:off x="490250" y="450150"/>
            <a:ext cx="6367800" cy="4090800"/>
          </a:xfrm>
          <a:prstGeom prst="rect">
            <a:avLst/>
          </a:prstGeom>
          <a:noFill/>
          <a:ln>
            <a:noFill/>
          </a:ln>
        </p:spPr>
        <p:txBody>
          <a:bodyPr spcFirstLastPara="1" wrap="square" lIns="91425" tIns="91425" rIns="91425" bIns="91425" anchor="ctr" anchorCtr="0">
            <a:norm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a:endParaRPr/>
          </a:p>
        </p:txBody>
      </p:sp>
      <p:sp>
        <p:nvSpPr>
          <p:cNvPr id="30" name="Google Shape;30;p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1"/>
        <p:cNvGrpSpPr/>
        <p:nvPr/>
      </p:nvGrpSpPr>
      <p:grpSpPr>
        <a:xfrm>
          <a:off x="0" y="0"/>
          <a:ext cx="0" cy="0"/>
          <a:chOff x="0" y="0"/>
          <a:chExt cx="0" cy="0"/>
        </a:xfrm>
      </p:grpSpPr>
      <p:sp>
        <p:nvSpPr>
          <p:cNvPr id="32" name="Google Shape;32;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3" name="Google Shape;33;p9"/>
          <p:cNvSpPr txBox="1">
            <a:spLocks noGrp="1"/>
          </p:cNvSpPr>
          <p:nvPr>
            <p:ph type="title"/>
          </p:nvPr>
        </p:nvSpPr>
        <p:spPr>
          <a:xfrm>
            <a:off x="265500" y="1233175"/>
            <a:ext cx="4045200" cy="14823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a:endParaRPr/>
          </a:p>
        </p:txBody>
      </p:sp>
      <p:sp>
        <p:nvSpPr>
          <p:cNvPr id="34" name="Google Shape;34;p9"/>
          <p:cNvSpPr txBox="1">
            <a:spLocks noGrp="1"/>
          </p:cNvSpPr>
          <p:nvPr>
            <p:ph type="subTitle" idx="1"/>
          </p:nvPr>
        </p:nvSpPr>
        <p:spPr>
          <a:xfrm>
            <a:off x="265500" y="2803075"/>
            <a:ext cx="4045200" cy="12351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5" name="Google Shape;35;p9"/>
          <p:cNvSpPr txBox="1">
            <a:spLocks noGrp="1"/>
          </p:cNvSpPr>
          <p:nvPr>
            <p:ph type="body" idx="2"/>
          </p:nvPr>
        </p:nvSpPr>
        <p:spPr>
          <a:xfrm>
            <a:off x="4939500" y="724075"/>
            <a:ext cx="3837000" cy="3695100"/>
          </a:xfrm>
          <a:prstGeom prst="rect">
            <a:avLst/>
          </a:prstGeom>
          <a:noFill/>
          <a:ln>
            <a:noFill/>
          </a:ln>
        </p:spPr>
        <p:txBody>
          <a:bodyPr spcFirstLastPara="1" wrap="square" lIns="91425" tIns="91425" rIns="91425" bIns="91425" anchor="ctr" anchorCtr="0">
            <a:normAutofit/>
          </a:bodyPr>
          <a:lstStyle>
            <a:lvl1pPr marL="457200" lvl="0" indent="-342900" algn="l">
              <a:lnSpc>
                <a:spcPct val="115000"/>
              </a:lnSpc>
              <a:spcBef>
                <a:spcPts val="0"/>
              </a:spcBef>
              <a:spcAft>
                <a:spcPts val="0"/>
              </a:spcAft>
              <a:buSzPts val="1800"/>
              <a:buChar char="●"/>
              <a:defRPr/>
            </a:lvl1pPr>
            <a:lvl2pPr marL="914400" lvl="1" indent="-317500" algn="l">
              <a:lnSpc>
                <a:spcPct val="115000"/>
              </a:lnSpc>
              <a:spcBef>
                <a:spcPts val="0"/>
              </a:spcBef>
              <a:spcAft>
                <a:spcPts val="0"/>
              </a:spcAft>
              <a:buSzPts val="1400"/>
              <a:buChar char="○"/>
              <a:defRPr/>
            </a:lvl2pPr>
            <a:lvl3pPr marL="1371600" lvl="2" indent="-317500" algn="l">
              <a:lnSpc>
                <a:spcPct val="115000"/>
              </a:lnSpc>
              <a:spcBef>
                <a:spcPts val="0"/>
              </a:spcBef>
              <a:spcAft>
                <a:spcPts val="0"/>
              </a:spcAft>
              <a:buSzPts val="1400"/>
              <a:buChar char="■"/>
              <a:defRPr/>
            </a:lvl3pPr>
            <a:lvl4pPr marL="1828800" lvl="3" indent="-317500" algn="l">
              <a:lnSpc>
                <a:spcPct val="115000"/>
              </a:lnSpc>
              <a:spcBef>
                <a:spcPts val="0"/>
              </a:spcBef>
              <a:spcAft>
                <a:spcPts val="0"/>
              </a:spcAft>
              <a:buSzPts val="1400"/>
              <a:buChar char="●"/>
              <a:defRPr/>
            </a:lvl4pPr>
            <a:lvl5pPr marL="2286000" lvl="4" indent="-317500" algn="l">
              <a:lnSpc>
                <a:spcPct val="115000"/>
              </a:lnSpc>
              <a:spcBef>
                <a:spcPts val="0"/>
              </a:spcBef>
              <a:spcAft>
                <a:spcPts val="0"/>
              </a:spcAft>
              <a:buSzPts val="1400"/>
              <a:buChar char="○"/>
              <a:defRPr/>
            </a:lvl5pPr>
            <a:lvl6pPr marL="2743200" lvl="5" indent="-317500" algn="l">
              <a:lnSpc>
                <a:spcPct val="115000"/>
              </a:lnSpc>
              <a:spcBef>
                <a:spcPts val="0"/>
              </a:spcBef>
              <a:spcAft>
                <a:spcPts val="0"/>
              </a:spcAft>
              <a:buSzPts val="1400"/>
              <a:buChar char="■"/>
              <a:defRPr/>
            </a:lvl6pPr>
            <a:lvl7pPr marL="3200400" lvl="6" indent="-317500" algn="l">
              <a:lnSpc>
                <a:spcPct val="115000"/>
              </a:lnSpc>
              <a:spcBef>
                <a:spcPts val="0"/>
              </a:spcBef>
              <a:spcAft>
                <a:spcPts val="0"/>
              </a:spcAft>
              <a:buSzPts val="1400"/>
              <a:buChar char="●"/>
              <a:defRPr/>
            </a:lvl7pPr>
            <a:lvl8pPr marL="3657600" lvl="7" indent="-317500" algn="l">
              <a:lnSpc>
                <a:spcPct val="115000"/>
              </a:lnSpc>
              <a:spcBef>
                <a:spcPts val="0"/>
              </a:spcBef>
              <a:spcAft>
                <a:spcPts val="0"/>
              </a:spcAft>
              <a:buSzPts val="1400"/>
              <a:buChar char="○"/>
              <a:defRPr/>
            </a:lvl8pPr>
            <a:lvl9pPr marL="4114800" lvl="8" indent="-317500" algn="l">
              <a:lnSpc>
                <a:spcPct val="115000"/>
              </a:lnSpc>
              <a:spcBef>
                <a:spcPts val="0"/>
              </a:spcBef>
              <a:spcAft>
                <a:spcPts val="0"/>
              </a:spcAft>
              <a:buSzPts val="1400"/>
              <a:buChar char="■"/>
              <a:defRPr/>
            </a:lvl9pPr>
          </a:lstStyle>
          <a:p>
            <a:endParaRPr/>
          </a:p>
        </p:txBody>
      </p:sp>
      <p:sp>
        <p:nvSpPr>
          <p:cNvPr id="36" name="Google Shape;36;p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37"/>
        <p:cNvGrpSpPr/>
        <p:nvPr/>
      </p:nvGrpSpPr>
      <p:grpSpPr>
        <a:xfrm>
          <a:off x="0" y="0"/>
          <a:ext cx="0" cy="0"/>
          <a:chOff x="0" y="0"/>
          <a:chExt cx="0" cy="0"/>
        </a:xfrm>
      </p:grpSpPr>
      <p:sp>
        <p:nvSpPr>
          <p:cNvPr id="38" name="Google Shape;38;p10"/>
          <p:cNvSpPr txBox="1">
            <a:spLocks noGrp="1"/>
          </p:cNvSpPr>
          <p:nvPr>
            <p:ph type="body" idx="1"/>
          </p:nvPr>
        </p:nvSpPr>
        <p:spPr>
          <a:xfrm>
            <a:off x="311700" y="4230575"/>
            <a:ext cx="5998800" cy="605100"/>
          </a:xfrm>
          <a:prstGeom prst="rect">
            <a:avLst/>
          </a:prstGeom>
          <a:noFill/>
          <a:ln>
            <a:noFill/>
          </a:ln>
        </p:spPr>
        <p:txBody>
          <a:bodyPr spcFirstLastPara="1" wrap="square" lIns="91425" tIns="91425" rIns="91425" bIns="91425" anchor="ctr" anchorCtr="0">
            <a:normAutofit/>
          </a:bodyPr>
          <a:lstStyle>
            <a:lvl1pPr marL="457200" lvl="0" indent="-228600" algn="l">
              <a:lnSpc>
                <a:spcPct val="100000"/>
              </a:lnSpc>
              <a:spcBef>
                <a:spcPts val="0"/>
              </a:spcBef>
              <a:spcAft>
                <a:spcPts val="0"/>
              </a:spcAft>
              <a:buSzPts val="1800"/>
              <a:buNone/>
              <a:defRPr/>
            </a:lvl1pPr>
          </a:lstStyle>
          <a:p>
            <a:endParaRPr/>
          </a:p>
        </p:txBody>
      </p:sp>
      <p:sp>
        <p:nvSpPr>
          <p:cNvPr id="39" name="Google Shape;39;p1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0"/>
        <p:cNvGrpSpPr/>
        <p:nvPr/>
      </p:nvGrpSpPr>
      <p:grpSpPr>
        <a:xfrm>
          <a:off x="0" y="0"/>
          <a:ext cx="0" cy="0"/>
          <a:chOff x="0" y="0"/>
          <a:chExt cx="0" cy="0"/>
        </a:xfrm>
      </p:grpSpPr>
      <p:sp>
        <p:nvSpPr>
          <p:cNvPr id="41" name="Google Shape;41;p11"/>
          <p:cNvSpPr txBox="1">
            <a:spLocks noGrp="1"/>
          </p:cNvSpPr>
          <p:nvPr>
            <p:ph type="title" hasCustomPrompt="1"/>
          </p:nvPr>
        </p:nvSpPr>
        <p:spPr>
          <a:xfrm>
            <a:off x="311700" y="1106125"/>
            <a:ext cx="8520600" cy="19635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SzPts val="12000"/>
              <a:buNone/>
              <a:defRPr sz="120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t>xx%</a:t>
            </a:r>
          </a:p>
        </p:txBody>
      </p:sp>
      <p:sp>
        <p:nvSpPr>
          <p:cNvPr id="42" name="Google Shape;42;p11"/>
          <p:cNvSpPr txBox="1">
            <a:spLocks noGrp="1"/>
          </p:cNvSpPr>
          <p:nvPr>
            <p:ph type="body" idx="1"/>
          </p:nvPr>
        </p:nvSpPr>
        <p:spPr>
          <a:xfrm>
            <a:off x="311700" y="3152225"/>
            <a:ext cx="8520600" cy="1300800"/>
          </a:xfrm>
          <a:prstGeom prst="rect">
            <a:avLst/>
          </a:prstGeom>
          <a:noFill/>
          <a:ln>
            <a:noFill/>
          </a:ln>
        </p:spPr>
        <p:txBody>
          <a:bodyPr spcFirstLastPara="1" wrap="square" lIns="91425" tIns="91425" rIns="91425" bIns="91425" anchor="t" anchorCtr="0">
            <a:normAutofit/>
          </a:bodyPr>
          <a:lstStyle>
            <a:lvl1pPr marL="457200" lvl="0" indent="-342900" algn="ctr">
              <a:lnSpc>
                <a:spcPct val="115000"/>
              </a:lnSpc>
              <a:spcBef>
                <a:spcPts val="0"/>
              </a:spcBef>
              <a:spcAft>
                <a:spcPts val="0"/>
              </a:spcAft>
              <a:buSzPts val="1800"/>
              <a:buChar char="●"/>
              <a:defRPr/>
            </a:lvl1pPr>
            <a:lvl2pPr marL="914400" lvl="1" indent="-317500" algn="ctr">
              <a:lnSpc>
                <a:spcPct val="115000"/>
              </a:lnSpc>
              <a:spcBef>
                <a:spcPts val="0"/>
              </a:spcBef>
              <a:spcAft>
                <a:spcPts val="0"/>
              </a:spcAft>
              <a:buSzPts val="1400"/>
              <a:buChar char="○"/>
              <a:defRPr/>
            </a:lvl2pPr>
            <a:lvl3pPr marL="1371600" lvl="2" indent="-317500" algn="ctr">
              <a:lnSpc>
                <a:spcPct val="115000"/>
              </a:lnSpc>
              <a:spcBef>
                <a:spcPts val="0"/>
              </a:spcBef>
              <a:spcAft>
                <a:spcPts val="0"/>
              </a:spcAft>
              <a:buSzPts val="1400"/>
              <a:buChar char="■"/>
              <a:defRPr/>
            </a:lvl3pPr>
            <a:lvl4pPr marL="1828800" lvl="3" indent="-317500" algn="ctr">
              <a:lnSpc>
                <a:spcPct val="115000"/>
              </a:lnSpc>
              <a:spcBef>
                <a:spcPts val="0"/>
              </a:spcBef>
              <a:spcAft>
                <a:spcPts val="0"/>
              </a:spcAft>
              <a:buSzPts val="1400"/>
              <a:buChar char="●"/>
              <a:defRPr/>
            </a:lvl4pPr>
            <a:lvl5pPr marL="2286000" lvl="4" indent="-317500" algn="ctr">
              <a:lnSpc>
                <a:spcPct val="115000"/>
              </a:lnSpc>
              <a:spcBef>
                <a:spcPts val="0"/>
              </a:spcBef>
              <a:spcAft>
                <a:spcPts val="0"/>
              </a:spcAft>
              <a:buSzPts val="1400"/>
              <a:buChar char="○"/>
              <a:defRPr/>
            </a:lvl5pPr>
            <a:lvl6pPr marL="2743200" lvl="5" indent="-317500" algn="ctr">
              <a:lnSpc>
                <a:spcPct val="115000"/>
              </a:lnSpc>
              <a:spcBef>
                <a:spcPts val="0"/>
              </a:spcBef>
              <a:spcAft>
                <a:spcPts val="0"/>
              </a:spcAft>
              <a:buSzPts val="1400"/>
              <a:buChar char="■"/>
              <a:defRPr/>
            </a:lvl6pPr>
            <a:lvl7pPr marL="3200400" lvl="6" indent="-317500" algn="ctr">
              <a:lnSpc>
                <a:spcPct val="115000"/>
              </a:lnSpc>
              <a:spcBef>
                <a:spcPts val="0"/>
              </a:spcBef>
              <a:spcAft>
                <a:spcPts val="0"/>
              </a:spcAft>
              <a:buSzPts val="1400"/>
              <a:buChar char="●"/>
              <a:defRPr/>
            </a:lvl7pPr>
            <a:lvl8pPr marL="3657600" lvl="7" indent="-317500" algn="ctr">
              <a:lnSpc>
                <a:spcPct val="115000"/>
              </a:lnSpc>
              <a:spcBef>
                <a:spcPts val="0"/>
              </a:spcBef>
              <a:spcAft>
                <a:spcPts val="0"/>
              </a:spcAft>
              <a:buSzPts val="1400"/>
              <a:buChar char="○"/>
              <a:defRPr/>
            </a:lvl8pPr>
            <a:lvl9pPr marL="4114800" lvl="8" indent="-317500" algn="ctr">
              <a:lnSpc>
                <a:spcPct val="115000"/>
              </a:lnSpc>
              <a:spcBef>
                <a:spcPts val="0"/>
              </a:spcBef>
              <a:spcAft>
                <a:spcPts val="0"/>
              </a:spcAft>
              <a:buSzPts val="1400"/>
              <a:buChar char="■"/>
              <a:defRPr/>
            </a:lvl9pPr>
          </a:lstStyle>
          <a:p>
            <a:endParaRPr/>
          </a:p>
        </p:txBody>
      </p:sp>
      <p:sp>
        <p:nvSpPr>
          <p:cNvPr id="43" name="Google Shape;43;p1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4"/>
        <p:cNvGrpSpPr/>
        <p:nvPr/>
      </p:nvGrpSpPr>
      <p:grpSpPr>
        <a:xfrm>
          <a:off x="0" y="0"/>
          <a:ext cx="0" cy="0"/>
          <a:chOff x="0" y="0"/>
          <a:chExt cx="0" cy="0"/>
        </a:xfrm>
      </p:grpSpPr>
      <p:sp>
        <p:nvSpPr>
          <p:cNvPr id="45" name="Google Shape;45;p1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2"/>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7" name="Google Shape;7;p2"/>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8" name="Google Shape;8;p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1C232"/>
        </a:solidFill>
        <a:effectLst/>
      </p:bgPr>
    </p:bg>
    <p:spTree>
      <p:nvGrpSpPr>
        <p:cNvPr id="1" name="Shape 49"/>
        <p:cNvGrpSpPr/>
        <p:nvPr/>
      </p:nvGrpSpPr>
      <p:grpSpPr>
        <a:xfrm>
          <a:off x="0" y="0"/>
          <a:ext cx="0" cy="0"/>
          <a:chOff x="0" y="0"/>
          <a:chExt cx="0" cy="0"/>
        </a:xfrm>
      </p:grpSpPr>
      <p:sp>
        <p:nvSpPr>
          <p:cNvPr id="50" name="Google Shape;50;p1"/>
          <p:cNvSpPr txBox="1"/>
          <p:nvPr/>
        </p:nvSpPr>
        <p:spPr>
          <a:xfrm>
            <a:off x="0" y="0"/>
            <a:ext cx="30000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1" name="Google Shape;51;p1"/>
          <p:cNvSpPr txBox="1"/>
          <p:nvPr/>
        </p:nvSpPr>
        <p:spPr>
          <a:xfrm>
            <a:off x="273325" y="1006325"/>
            <a:ext cx="11058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2" name="Google Shape;52;p1"/>
          <p:cNvSpPr/>
          <p:nvPr/>
        </p:nvSpPr>
        <p:spPr>
          <a:xfrm rot="-5400000">
            <a:off x="712412" y="-417546"/>
            <a:ext cx="546650" cy="1588425"/>
          </a:xfrm>
          <a:prstGeom prst="flowChartOffpageConnector">
            <a:avLst/>
          </a:prstGeom>
          <a:solidFill>
            <a:srgbClr val="00B050"/>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3" name="Google Shape;53;p1"/>
          <p:cNvSpPr/>
          <p:nvPr/>
        </p:nvSpPr>
        <p:spPr>
          <a:xfrm>
            <a:off x="214137" y="988788"/>
            <a:ext cx="1366500" cy="683400"/>
          </a:xfrm>
          <a:prstGeom prst="roundRect">
            <a:avLst>
              <a:gd name="adj" fmla="val 20384"/>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dirty="0">
              <a:solidFill>
                <a:srgbClr val="000000"/>
              </a:solidFill>
              <a:latin typeface="Arial"/>
              <a:ea typeface="Arial"/>
              <a:cs typeface="Arial"/>
              <a:sym typeface="Arial"/>
            </a:endParaRPr>
          </a:p>
        </p:txBody>
      </p:sp>
      <p:sp>
        <p:nvSpPr>
          <p:cNvPr id="54" name="Google Shape;54;p1"/>
          <p:cNvSpPr/>
          <p:nvPr/>
        </p:nvSpPr>
        <p:spPr>
          <a:xfrm>
            <a:off x="1665513" y="1005364"/>
            <a:ext cx="1366500" cy="6834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00000"/>
              </a:lnSpc>
              <a:spcBef>
                <a:spcPts val="0"/>
              </a:spcBef>
              <a:spcAft>
                <a:spcPts val="0"/>
              </a:spcAft>
              <a:buClr>
                <a:schemeClr val="dk1"/>
              </a:buClr>
              <a:buSzPts val="1100"/>
              <a:buFont typeface="Arial"/>
              <a:buNone/>
            </a:pPr>
            <a:endParaRPr lang="en-GB" sz="1000" b="0" i="0" u="none" strike="noStrike" cap="none" dirty="0">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00"/>
              <a:buFont typeface="Arial"/>
              <a:buNone/>
            </a:pPr>
            <a:endParaRPr lang="en-GB" sz="1000" b="0" i="0" u="none" strike="noStrike" cap="none" dirty="0">
              <a:solidFill>
                <a:srgbClr val="000000"/>
              </a:solidFill>
              <a:latin typeface="Arial"/>
              <a:ea typeface="Arial"/>
              <a:cs typeface="Arial"/>
              <a:sym typeface="Arial"/>
            </a:endParaRPr>
          </a:p>
        </p:txBody>
      </p:sp>
      <p:sp>
        <p:nvSpPr>
          <p:cNvPr id="55" name="Google Shape;55;p1"/>
          <p:cNvSpPr/>
          <p:nvPr/>
        </p:nvSpPr>
        <p:spPr>
          <a:xfrm>
            <a:off x="3132265" y="979801"/>
            <a:ext cx="1498500" cy="7194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00000"/>
              </a:lnSpc>
              <a:spcBef>
                <a:spcPts val="0"/>
              </a:spcBef>
              <a:spcAft>
                <a:spcPts val="0"/>
              </a:spcAft>
              <a:buClr>
                <a:srgbClr val="000000"/>
              </a:buClr>
              <a:buSzPts val="1000"/>
              <a:buFont typeface="Arial"/>
              <a:buNone/>
            </a:pPr>
            <a:endParaRPr sz="1000" b="0" i="0" u="none" strike="noStrike" cap="none" dirty="0">
              <a:solidFill>
                <a:srgbClr val="000000"/>
              </a:solidFill>
              <a:latin typeface="Arial"/>
              <a:ea typeface="Arial"/>
              <a:cs typeface="Arial"/>
              <a:sym typeface="Arial"/>
            </a:endParaRPr>
          </a:p>
        </p:txBody>
      </p:sp>
      <p:sp>
        <p:nvSpPr>
          <p:cNvPr id="56" name="Google Shape;56;p1"/>
          <p:cNvSpPr/>
          <p:nvPr/>
        </p:nvSpPr>
        <p:spPr>
          <a:xfrm>
            <a:off x="4724525" y="973497"/>
            <a:ext cx="1366500" cy="718129"/>
          </a:xfrm>
          <a:prstGeom prst="roundRect">
            <a:avLst>
              <a:gd name="adj" fmla="val 24315"/>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00000"/>
              </a:lnSpc>
              <a:spcBef>
                <a:spcPts val="0"/>
              </a:spcBef>
              <a:spcAft>
                <a:spcPts val="0"/>
              </a:spcAft>
              <a:buClr>
                <a:schemeClr val="dk1"/>
              </a:buClr>
              <a:buSzPts val="1100"/>
              <a:buFont typeface="Arial"/>
              <a:buNone/>
            </a:pPr>
            <a:endParaRPr sz="1400" b="0" i="0" u="none" strike="noStrike" cap="none" dirty="0">
              <a:solidFill>
                <a:srgbClr val="000000"/>
              </a:solidFill>
              <a:latin typeface="Arial"/>
              <a:ea typeface="Arial"/>
              <a:cs typeface="Arial"/>
              <a:sym typeface="Arial"/>
            </a:endParaRPr>
          </a:p>
        </p:txBody>
      </p:sp>
      <p:sp>
        <p:nvSpPr>
          <p:cNvPr id="57" name="Google Shape;57;p1"/>
          <p:cNvSpPr/>
          <p:nvPr/>
        </p:nvSpPr>
        <p:spPr>
          <a:xfrm>
            <a:off x="6181400" y="997801"/>
            <a:ext cx="1366500" cy="7194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44000" rIns="18000" bIns="18000" anchor="t" anchorCtr="0">
            <a:noAutofit/>
          </a:bodyPr>
          <a:lstStyle/>
          <a:p>
            <a:pPr marL="0" marR="0" lvl="0" indent="0" algn="l" rtl="0">
              <a:lnSpc>
                <a:spcPct val="100000"/>
              </a:lnSpc>
              <a:spcBef>
                <a:spcPts val="0"/>
              </a:spcBef>
              <a:spcAft>
                <a:spcPts val="0"/>
              </a:spcAft>
              <a:buClr>
                <a:srgbClr val="000000"/>
              </a:buClr>
              <a:buSzPts val="1000"/>
              <a:buFont typeface="Arial"/>
              <a:buNone/>
            </a:pPr>
            <a:endParaRPr sz="1000" b="0" i="0" u="none" strike="noStrike" cap="none" dirty="0">
              <a:solidFill>
                <a:srgbClr val="000000"/>
              </a:solidFill>
              <a:latin typeface="Arial"/>
              <a:ea typeface="Arial"/>
              <a:cs typeface="Arial"/>
              <a:sym typeface="Arial"/>
            </a:endParaRPr>
          </a:p>
        </p:txBody>
      </p:sp>
      <p:sp>
        <p:nvSpPr>
          <p:cNvPr id="58" name="Google Shape;58;p1"/>
          <p:cNvSpPr/>
          <p:nvPr/>
        </p:nvSpPr>
        <p:spPr>
          <a:xfrm>
            <a:off x="7653688" y="997801"/>
            <a:ext cx="1366500" cy="6834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lvl="0">
              <a:buSzPts val="1000"/>
            </a:pPr>
            <a:endParaRPr sz="700" b="0" i="0" u="none" strike="noStrike" cap="none" dirty="0">
              <a:solidFill>
                <a:srgbClr val="000000"/>
              </a:solidFill>
              <a:latin typeface="Arial"/>
              <a:ea typeface="Arial"/>
              <a:cs typeface="Arial"/>
              <a:sym typeface="Arial"/>
            </a:endParaRPr>
          </a:p>
        </p:txBody>
      </p:sp>
      <p:sp>
        <p:nvSpPr>
          <p:cNvPr id="59" name="Google Shape;59;p1"/>
          <p:cNvSpPr txBox="1"/>
          <p:nvPr/>
        </p:nvSpPr>
        <p:spPr>
          <a:xfrm>
            <a:off x="3596800" y="108950"/>
            <a:ext cx="4209054" cy="609367"/>
          </a:xfrm>
          <a:prstGeom prst="rect">
            <a:avLst/>
          </a:prstGeom>
          <a:noFill/>
          <a:ln>
            <a:noFill/>
          </a:ln>
        </p:spPr>
        <p:txBody>
          <a:bodyPr spcFirstLastPara="1" wrap="square" lIns="91425" tIns="91425" rIns="91425" bIns="91425" anchor="t" anchorCtr="0">
            <a:spAutoFit/>
          </a:bodyPr>
          <a:lstStyle/>
          <a:p>
            <a:pPr marL="0" marR="0" lvl="0" indent="0" algn="ctr" rtl="0">
              <a:lnSpc>
                <a:spcPct val="115000"/>
              </a:lnSpc>
              <a:spcBef>
                <a:spcPts val="0"/>
              </a:spcBef>
              <a:spcAft>
                <a:spcPts val="0"/>
              </a:spcAft>
              <a:buClr>
                <a:schemeClr val="dk1"/>
              </a:buClr>
              <a:buSzPts val="1100"/>
              <a:buFont typeface="Arial"/>
              <a:buNone/>
            </a:pPr>
            <a:r>
              <a:rPr lang="en-GB" sz="1200" b="0" i="0" u="none" strike="noStrike" cap="none" dirty="0">
                <a:solidFill>
                  <a:schemeClr val="dk1"/>
                </a:solidFill>
                <a:latin typeface="Arial"/>
                <a:ea typeface="Arial"/>
                <a:cs typeface="Arial"/>
                <a:sym typeface="Arial"/>
              </a:rPr>
              <a:t>Through our values and consistent research-led practices, </a:t>
            </a:r>
            <a:r>
              <a:rPr lang="en-GB" sz="1200" dirty="0">
                <a:solidFill>
                  <a:schemeClr val="dk1"/>
                </a:solidFill>
              </a:rPr>
              <a:t>all pupils will achieve their very best in Science.</a:t>
            </a:r>
            <a:endParaRPr sz="1200" b="0" i="0" u="none" strike="noStrike" cap="none" dirty="0">
              <a:solidFill>
                <a:srgbClr val="000000"/>
              </a:solidFill>
              <a:latin typeface="Arial"/>
              <a:ea typeface="Arial"/>
              <a:cs typeface="Arial"/>
              <a:sym typeface="Arial"/>
            </a:endParaRPr>
          </a:p>
        </p:txBody>
      </p:sp>
      <p:sp>
        <p:nvSpPr>
          <p:cNvPr id="60" name="Google Shape;60;p1"/>
          <p:cNvSpPr txBox="1"/>
          <p:nvPr/>
        </p:nvSpPr>
        <p:spPr>
          <a:xfrm>
            <a:off x="1971474" y="233021"/>
            <a:ext cx="1807800" cy="4926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en-GB" sz="2000" b="1" i="0" u="none" strike="noStrike" cap="none" dirty="0">
                <a:solidFill>
                  <a:srgbClr val="000000"/>
                </a:solidFill>
                <a:latin typeface="Arial"/>
                <a:ea typeface="Arial"/>
                <a:cs typeface="Arial"/>
                <a:sym typeface="Arial"/>
              </a:rPr>
              <a:t>Science</a:t>
            </a:r>
            <a:endParaRPr sz="2000" b="1" i="0" u="none" strike="noStrike" cap="none" dirty="0">
              <a:solidFill>
                <a:srgbClr val="000000"/>
              </a:solidFill>
              <a:latin typeface="Arial"/>
              <a:ea typeface="Arial"/>
              <a:cs typeface="Arial"/>
              <a:sym typeface="Arial"/>
            </a:endParaRPr>
          </a:p>
        </p:txBody>
      </p:sp>
      <p:sp>
        <p:nvSpPr>
          <p:cNvPr id="62" name="Google Shape;62;p1"/>
          <p:cNvSpPr txBox="1"/>
          <p:nvPr/>
        </p:nvSpPr>
        <p:spPr>
          <a:xfrm>
            <a:off x="245707" y="188034"/>
            <a:ext cx="1582800" cy="3693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en-GB" sz="1200" b="0" i="0" u="none" strike="noStrike" cap="none">
                <a:solidFill>
                  <a:srgbClr val="000000"/>
                </a:solidFill>
                <a:latin typeface="Arial"/>
                <a:ea typeface="Arial"/>
                <a:cs typeface="Arial"/>
                <a:sym typeface="Arial"/>
              </a:rPr>
              <a:t>Subject on a page</a:t>
            </a:r>
            <a:endParaRPr sz="1200" b="0" i="0" u="none" strike="noStrike" cap="none">
              <a:solidFill>
                <a:srgbClr val="000000"/>
              </a:solidFill>
              <a:latin typeface="Arial"/>
              <a:ea typeface="Arial"/>
              <a:cs typeface="Arial"/>
              <a:sym typeface="Arial"/>
            </a:endParaRPr>
          </a:p>
        </p:txBody>
      </p:sp>
      <p:sp>
        <p:nvSpPr>
          <p:cNvPr id="64" name="Google Shape;64;p1"/>
          <p:cNvSpPr txBox="1"/>
          <p:nvPr/>
        </p:nvSpPr>
        <p:spPr>
          <a:xfrm>
            <a:off x="142967" y="637350"/>
            <a:ext cx="6984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en-GB" sz="1400" b="1" i="0" u="none" strike="noStrike" cap="none">
                <a:solidFill>
                  <a:srgbClr val="000000"/>
                </a:solidFill>
                <a:latin typeface="Arial"/>
                <a:ea typeface="Arial"/>
                <a:cs typeface="Arial"/>
                <a:sym typeface="Arial"/>
              </a:rPr>
              <a:t>Intent </a:t>
            </a:r>
            <a:endParaRPr sz="1400" b="1" i="0" u="none" strike="noStrike" cap="none">
              <a:solidFill>
                <a:srgbClr val="000000"/>
              </a:solidFill>
              <a:latin typeface="Arial"/>
              <a:ea typeface="Arial"/>
              <a:cs typeface="Arial"/>
              <a:sym typeface="Arial"/>
            </a:endParaRPr>
          </a:p>
        </p:txBody>
      </p:sp>
      <p:sp>
        <p:nvSpPr>
          <p:cNvPr id="65" name="Google Shape;65;p1"/>
          <p:cNvSpPr txBox="1"/>
          <p:nvPr/>
        </p:nvSpPr>
        <p:spPr>
          <a:xfrm>
            <a:off x="142967" y="1585238"/>
            <a:ext cx="53424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en-GB" sz="1400" b="1" i="0" u="none" strike="noStrike" cap="none">
                <a:solidFill>
                  <a:srgbClr val="000000"/>
                </a:solidFill>
                <a:latin typeface="Arial"/>
                <a:ea typeface="Arial"/>
                <a:cs typeface="Arial"/>
                <a:sym typeface="Arial"/>
              </a:rPr>
              <a:t>Implementation</a:t>
            </a:r>
            <a:endParaRPr sz="1400" b="1" i="0" u="none" strike="noStrike" cap="none">
              <a:solidFill>
                <a:srgbClr val="000000"/>
              </a:solidFill>
              <a:latin typeface="Arial"/>
              <a:ea typeface="Arial"/>
              <a:cs typeface="Arial"/>
              <a:sym typeface="Arial"/>
            </a:endParaRPr>
          </a:p>
        </p:txBody>
      </p:sp>
      <p:sp>
        <p:nvSpPr>
          <p:cNvPr id="66" name="Google Shape;66;p1"/>
          <p:cNvSpPr txBox="1"/>
          <p:nvPr/>
        </p:nvSpPr>
        <p:spPr>
          <a:xfrm>
            <a:off x="6047900" y="2720850"/>
            <a:ext cx="30000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7" name="Google Shape;67;p1"/>
          <p:cNvSpPr txBox="1"/>
          <p:nvPr/>
        </p:nvSpPr>
        <p:spPr>
          <a:xfrm>
            <a:off x="207125" y="1615582"/>
            <a:ext cx="8740010" cy="2366771"/>
          </a:xfrm>
          <a:prstGeom prst="rect">
            <a:avLst/>
          </a:prstGeom>
          <a:noFill/>
          <a:ln>
            <a:noFill/>
          </a:ln>
        </p:spPr>
        <p:txBody>
          <a:bodyPr spcFirstLastPara="1" wrap="square" lIns="91425" tIns="91425" rIns="91425" bIns="91425" anchor="t" anchorCtr="0">
            <a:spAutoFit/>
          </a:bodyPr>
          <a:lstStyle/>
          <a:p>
            <a:pPr>
              <a:lnSpc>
                <a:spcPct val="115000"/>
              </a:lnSpc>
              <a:spcBef>
                <a:spcPts val="1200"/>
              </a:spcBef>
              <a:buClr>
                <a:schemeClr val="dk1"/>
              </a:buClr>
              <a:buSzPts val="1100"/>
            </a:pPr>
            <a:r>
              <a:rPr lang="en-GB" sz="900" dirty="0">
                <a:solidFill>
                  <a:schemeClr val="dk1"/>
                </a:solidFill>
                <a:latin typeface="Calibri"/>
                <a:ea typeface="Calibri"/>
                <a:cs typeface="Calibri"/>
                <a:sym typeface="Calibri"/>
              </a:rPr>
              <a:t> </a:t>
            </a:r>
            <a:r>
              <a:rPr lang="en-GB" sz="800" dirty="0">
                <a:solidFill>
                  <a:schemeClr val="dk1"/>
                </a:solidFill>
                <a:latin typeface="Calibri"/>
                <a:ea typeface="Calibri"/>
                <a:cs typeface="Calibri"/>
                <a:sym typeface="Calibri"/>
              </a:rPr>
              <a:t>T</a:t>
            </a:r>
            <a:r>
              <a:rPr lang="en-GB" sz="800" b="0" i="0" u="none" strike="noStrike" cap="none" dirty="0">
                <a:solidFill>
                  <a:schemeClr val="dk1"/>
                </a:solidFill>
                <a:latin typeface="Calibri"/>
                <a:ea typeface="Calibri"/>
                <a:cs typeface="Calibri"/>
                <a:sym typeface="Calibri"/>
              </a:rPr>
              <a:t>hroughout the programmes of study, </a:t>
            </a:r>
            <a:r>
              <a:rPr lang="en-GB" sz="800" dirty="0">
                <a:solidFill>
                  <a:schemeClr val="dk1"/>
                </a:solidFill>
                <a:latin typeface="Calibri"/>
                <a:ea typeface="Calibri"/>
                <a:cs typeface="Calibri"/>
                <a:sym typeface="Calibri"/>
              </a:rPr>
              <a:t>medium-term planning and progression mapping of science</a:t>
            </a:r>
            <a:r>
              <a:rPr lang="en-GB" sz="800" b="0" i="0" u="none" strike="noStrike" cap="none" dirty="0">
                <a:solidFill>
                  <a:schemeClr val="dk1"/>
                </a:solidFill>
                <a:latin typeface="Calibri"/>
                <a:ea typeface="Calibri"/>
                <a:cs typeface="Calibri"/>
                <a:sym typeface="Calibri"/>
              </a:rPr>
              <a:t>, children at TRJS will acquire and develop the key knowledge that has been identified within each unit and across each year group, as well as the application of scientific skills. The lessons will reflect exactly what content, knowledge and skills are critical for pupils to progress through the curriculum in each year. We use a range of resources to inform our planning and teaching of Science and we </a:t>
            </a:r>
            <a:r>
              <a:rPr lang="en-GB" sz="800" dirty="0">
                <a:solidFill>
                  <a:schemeClr val="dk1"/>
                </a:solidFill>
                <a:latin typeface="Calibri"/>
                <a:ea typeface="Calibri"/>
                <a:cs typeface="Calibri"/>
                <a:sym typeface="Calibri"/>
              </a:rPr>
              <a:t>plan </a:t>
            </a:r>
            <a:r>
              <a:rPr lang="en-GB" sz="800" b="0" i="0" u="none" strike="noStrike" cap="none" dirty="0">
                <a:solidFill>
                  <a:schemeClr val="dk1"/>
                </a:solidFill>
                <a:latin typeface="Calibri"/>
                <a:ea typeface="Calibri"/>
                <a:cs typeface="Calibri"/>
                <a:sym typeface="Calibri"/>
              </a:rPr>
              <a:t>trips and/or activities</a:t>
            </a:r>
            <a:r>
              <a:rPr lang="en-GB" sz="800" dirty="0">
                <a:solidFill>
                  <a:schemeClr val="dk1"/>
                </a:solidFill>
                <a:latin typeface="Calibri"/>
                <a:ea typeface="Calibri"/>
                <a:cs typeface="Calibri"/>
                <a:sym typeface="Calibri"/>
              </a:rPr>
              <a:t> </a:t>
            </a:r>
            <a:r>
              <a:rPr lang="en-GB" sz="800" b="0" i="0" u="none" strike="noStrike" cap="none" dirty="0">
                <a:solidFill>
                  <a:schemeClr val="dk1"/>
                </a:solidFill>
                <a:latin typeface="Calibri"/>
                <a:ea typeface="Calibri"/>
                <a:cs typeface="Calibri"/>
                <a:sym typeface="Calibri"/>
              </a:rPr>
              <a:t>to inspire children, providing opportunities for active and collaborative learning and an end of unit task to celebrate the learning journey. Considering recent Ofsted publications (Subject Reviews July 2021-2023 and Developing Inspection Practice October 2020) we understand the importance of designing a science curriculum to build on pupils’ knowledge of scientific products (substantive knowledge) and practices (disciplinary </a:t>
            </a:r>
            <a:r>
              <a:rPr lang="en-GB" sz="800" dirty="0">
                <a:solidFill>
                  <a:schemeClr val="dk1"/>
                </a:solidFill>
                <a:latin typeface="Calibri"/>
                <a:ea typeface="Calibri"/>
                <a:cs typeface="Calibri"/>
                <a:sym typeface="Calibri"/>
              </a:rPr>
              <a:t>knowledge</a:t>
            </a:r>
            <a:r>
              <a:rPr lang="en-GB" sz="800" b="0" i="0" u="none" strike="noStrike" cap="none" dirty="0">
                <a:solidFill>
                  <a:schemeClr val="dk1"/>
                </a:solidFill>
                <a:latin typeface="Calibri"/>
                <a:ea typeface="Calibri"/>
                <a:cs typeface="Calibri"/>
                <a:sym typeface="Calibri"/>
              </a:rPr>
              <a:t>).</a:t>
            </a:r>
            <a:endParaRPr sz="900" b="0" i="0" u="none" strike="noStrike" cap="none" dirty="0">
              <a:solidFill>
                <a:schemeClr val="dk1"/>
              </a:solidFill>
              <a:latin typeface="Calibri"/>
              <a:ea typeface="Calibri"/>
              <a:cs typeface="Calibri"/>
              <a:sym typeface="Calibri"/>
            </a:endParaRPr>
          </a:p>
          <a:p>
            <a:pPr marL="0" marR="0" lvl="0" indent="0" algn="l" rtl="0">
              <a:lnSpc>
                <a:spcPct val="115000"/>
              </a:lnSpc>
              <a:spcBef>
                <a:spcPts val="1200"/>
              </a:spcBef>
              <a:spcAft>
                <a:spcPts val="0"/>
              </a:spcAft>
              <a:buClr>
                <a:schemeClr val="dk1"/>
              </a:buClr>
              <a:buSzPts val="1100"/>
              <a:buFont typeface="Arial"/>
              <a:buNone/>
            </a:pPr>
            <a:r>
              <a:rPr lang="en-GB" sz="1100" b="0" i="0" u="none" strike="noStrike" cap="none" dirty="0">
                <a:solidFill>
                  <a:schemeClr val="dk1"/>
                </a:solidFill>
                <a:latin typeface="Arial"/>
                <a:ea typeface="Arial"/>
                <a:cs typeface="Arial"/>
                <a:sym typeface="Arial"/>
              </a:rPr>
              <a:t> </a:t>
            </a:r>
            <a:endParaRPr sz="1100" b="0" i="0" u="none" strike="noStrike" cap="none" dirty="0">
              <a:solidFill>
                <a:schemeClr val="dk1"/>
              </a:solidFill>
              <a:latin typeface="Arial"/>
              <a:ea typeface="Arial"/>
              <a:cs typeface="Arial"/>
              <a:sym typeface="Arial"/>
            </a:endParaRPr>
          </a:p>
          <a:p>
            <a:pPr marL="0" marR="0" lvl="0" indent="0" algn="l" rtl="0">
              <a:lnSpc>
                <a:spcPct val="115000"/>
              </a:lnSpc>
              <a:spcBef>
                <a:spcPts val="1200"/>
              </a:spcBef>
              <a:spcAft>
                <a:spcPts val="0"/>
              </a:spcAft>
              <a:buClr>
                <a:schemeClr val="dk1"/>
              </a:buClr>
              <a:buSzPts val="1100"/>
              <a:buFont typeface="Arial"/>
              <a:buNone/>
            </a:pPr>
            <a:endParaRPr sz="900" b="0" i="0" u="none" strike="noStrike" cap="none" dirty="0">
              <a:solidFill>
                <a:schemeClr val="dk1"/>
              </a:solidFill>
              <a:latin typeface="Arial"/>
              <a:ea typeface="Arial"/>
              <a:cs typeface="Arial"/>
              <a:sym typeface="Arial"/>
            </a:endParaRPr>
          </a:p>
          <a:p>
            <a:pPr marL="0" marR="0" lvl="0" indent="0" algn="l" rtl="0">
              <a:lnSpc>
                <a:spcPct val="115000"/>
              </a:lnSpc>
              <a:spcBef>
                <a:spcPts val="1200"/>
              </a:spcBef>
              <a:spcAft>
                <a:spcPts val="0"/>
              </a:spcAft>
              <a:buClr>
                <a:schemeClr val="dk1"/>
              </a:buClr>
              <a:buSzPts val="1100"/>
              <a:buFont typeface="Arial"/>
              <a:buNone/>
            </a:pPr>
            <a:r>
              <a:rPr lang="en-GB" sz="1100" b="0" i="0" u="none" strike="noStrike" cap="none" dirty="0">
                <a:solidFill>
                  <a:schemeClr val="dk1"/>
                </a:solidFill>
                <a:latin typeface="Arial"/>
                <a:ea typeface="Arial"/>
                <a:cs typeface="Arial"/>
                <a:sym typeface="Arial"/>
              </a:rPr>
              <a:t> </a:t>
            </a:r>
            <a:endParaRPr sz="1100" b="0" i="0" u="none" strike="noStrike" cap="none" dirty="0">
              <a:solidFill>
                <a:schemeClr val="dk1"/>
              </a:solidFill>
              <a:latin typeface="Arial"/>
              <a:ea typeface="Arial"/>
              <a:cs typeface="Arial"/>
              <a:sym typeface="Arial"/>
            </a:endParaRPr>
          </a:p>
          <a:p>
            <a:pPr marL="0" marR="0" lvl="0" indent="0" algn="l" rtl="0">
              <a:lnSpc>
                <a:spcPct val="100000"/>
              </a:lnSpc>
              <a:spcBef>
                <a:spcPts val="1200"/>
              </a:spcBef>
              <a:spcAft>
                <a:spcPts val="0"/>
              </a:spcAft>
              <a:buClr>
                <a:srgbClr val="000000"/>
              </a:buClr>
              <a:buSzPts val="900"/>
              <a:buFont typeface="Arial"/>
              <a:buNone/>
            </a:pPr>
            <a:endParaRPr sz="900" b="0" i="0" u="none" strike="noStrike" cap="none" dirty="0">
              <a:solidFill>
                <a:srgbClr val="000000"/>
              </a:solidFill>
              <a:latin typeface="Arial"/>
              <a:ea typeface="Arial"/>
              <a:cs typeface="Arial"/>
              <a:sym typeface="Arial"/>
            </a:endParaRPr>
          </a:p>
        </p:txBody>
      </p:sp>
      <p:sp>
        <p:nvSpPr>
          <p:cNvPr id="68" name="Google Shape;68;p1"/>
          <p:cNvSpPr/>
          <p:nvPr/>
        </p:nvSpPr>
        <p:spPr>
          <a:xfrm>
            <a:off x="160150" y="2698668"/>
            <a:ext cx="4381200" cy="1371904"/>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t" anchorCtr="0">
            <a:noAutofit/>
          </a:bodyPr>
          <a:lstStyle/>
          <a:p>
            <a:pPr>
              <a:spcBef>
                <a:spcPts val="1200"/>
              </a:spcBef>
              <a:spcAft>
                <a:spcPts val="1200"/>
              </a:spcAft>
            </a:pPr>
            <a:endParaRPr lang="en-GB" sz="900" b="0" i="0" u="none" strike="noStrike" cap="none" dirty="0">
              <a:solidFill>
                <a:srgbClr val="6F6F6E"/>
              </a:solidFill>
              <a:latin typeface="Arial"/>
              <a:ea typeface="Arial"/>
              <a:cs typeface="Arial"/>
            </a:endParaRPr>
          </a:p>
        </p:txBody>
      </p:sp>
      <p:sp>
        <p:nvSpPr>
          <p:cNvPr id="69" name="Google Shape;69;p1"/>
          <p:cNvSpPr/>
          <p:nvPr/>
        </p:nvSpPr>
        <p:spPr>
          <a:xfrm>
            <a:off x="4584337" y="2674953"/>
            <a:ext cx="4472700" cy="14286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r>
              <a:rPr lang="en-US" sz="800" dirty="0"/>
              <a:t>Children learn about </a:t>
            </a:r>
            <a:r>
              <a:rPr lang="en-US" sz="800" b="1" dirty="0"/>
              <a:t>plants, animals including humans, materials, living things and their habitats, rocks and soils, light, forces and magnets, states of matter, materials, sounds, electricity, earth and space and evolution and inheritance. </a:t>
            </a:r>
            <a:r>
              <a:rPr lang="en-US" sz="800" dirty="0"/>
              <a:t>Educational visits, workshops and a dedicated science day/week enhance the delivery of our curriculum and encourage a </a:t>
            </a:r>
            <a:r>
              <a:rPr lang="en-US" sz="800" b="1" dirty="0"/>
              <a:t>love for Science</a:t>
            </a:r>
            <a:r>
              <a:rPr lang="en-US" sz="800" dirty="0"/>
              <a:t>. </a:t>
            </a:r>
            <a:r>
              <a:rPr lang="en-GB" sz="800" dirty="0"/>
              <a:t>Teachers plan a series of </a:t>
            </a:r>
            <a:r>
              <a:rPr lang="en-GB" sz="800" b="1" dirty="0"/>
              <a:t>differentiated lessons </a:t>
            </a:r>
            <a:r>
              <a:rPr lang="en-GB" sz="800" dirty="0"/>
              <a:t>which build on areas previously taught in other year groups and at the start of each Unit of Work children will </a:t>
            </a:r>
            <a:r>
              <a:rPr lang="en-GB" sz="800" b="1" dirty="0"/>
              <a:t>review previous learning </a:t>
            </a:r>
            <a:r>
              <a:rPr lang="en-GB" sz="800" dirty="0"/>
              <a:t>and will have the opportunity to </a:t>
            </a:r>
            <a:r>
              <a:rPr lang="en-GB" sz="800" b="1" dirty="0"/>
              <a:t>share what they already know</a:t>
            </a:r>
            <a:r>
              <a:rPr lang="en-GB" sz="800" dirty="0"/>
              <a:t>. Children have the chance to explore, question, predict, plan, carry out investigations and observations and conclude their findings. using science specific language, observations and diagrams. Assessment is informed by end of unit assessment, multiple choice quizzes, learning walks, verbal feedback, pupil voice and book looks. </a:t>
            </a:r>
            <a:endParaRPr lang="en-US" sz="800" dirty="0"/>
          </a:p>
        </p:txBody>
      </p:sp>
      <p:sp>
        <p:nvSpPr>
          <p:cNvPr id="70" name="Google Shape;70;p1"/>
          <p:cNvSpPr/>
          <p:nvPr/>
        </p:nvSpPr>
        <p:spPr>
          <a:xfrm>
            <a:off x="142975" y="4310525"/>
            <a:ext cx="1366500" cy="7941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ctr" rtl="0">
              <a:lnSpc>
                <a:spcPct val="115000"/>
              </a:lnSpc>
              <a:spcBef>
                <a:spcPts val="1200"/>
              </a:spcBef>
              <a:spcAft>
                <a:spcPts val="1200"/>
              </a:spcAft>
              <a:buClr>
                <a:schemeClr val="dk1"/>
              </a:buClr>
              <a:buSzPts val="1100"/>
              <a:buFont typeface="Arial"/>
              <a:buNone/>
            </a:pPr>
            <a:r>
              <a:rPr lang="en-GB" sz="800" dirty="0">
                <a:solidFill>
                  <a:schemeClr val="dk1"/>
                </a:solidFill>
              </a:rPr>
              <a:t>C</a:t>
            </a:r>
            <a:r>
              <a:rPr lang="en-GB" sz="800" b="0" i="0" u="none" strike="noStrike" cap="none" dirty="0">
                <a:solidFill>
                  <a:schemeClr val="dk1"/>
                </a:solidFill>
                <a:latin typeface="Arial"/>
                <a:ea typeface="Arial"/>
                <a:cs typeface="Arial"/>
                <a:sym typeface="Arial"/>
              </a:rPr>
              <a:t>hildren will have a  deeper and stronger </a:t>
            </a:r>
            <a:r>
              <a:rPr lang="en-GB" sz="800" b="1" i="0" u="none" strike="noStrike" cap="none" dirty="0">
                <a:solidFill>
                  <a:schemeClr val="dk1"/>
                </a:solidFill>
                <a:latin typeface="Arial"/>
                <a:ea typeface="Arial"/>
                <a:cs typeface="Arial"/>
                <a:sym typeface="Arial"/>
              </a:rPr>
              <a:t>knowledge</a:t>
            </a:r>
            <a:r>
              <a:rPr lang="en-GB" sz="800" b="0" i="0" u="none" strike="noStrike" cap="none" dirty="0">
                <a:solidFill>
                  <a:schemeClr val="dk1"/>
                </a:solidFill>
                <a:latin typeface="Arial"/>
                <a:ea typeface="Arial"/>
                <a:cs typeface="Arial"/>
                <a:sym typeface="Arial"/>
              </a:rPr>
              <a:t> of the specific disciplines </a:t>
            </a:r>
            <a:r>
              <a:rPr lang="en-GB" sz="800" dirty="0">
                <a:solidFill>
                  <a:schemeClr val="dk1"/>
                </a:solidFill>
              </a:rPr>
              <a:t>of biology, chemistry and physics. </a:t>
            </a:r>
            <a:endParaRPr lang="en-GB" sz="800" b="0" i="0" u="none" strike="noStrike" cap="none" dirty="0">
              <a:solidFill>
                <a:schemeClr val="dk1"/>
              </a:solidFill>
              <a:latin typeface="Arial"/>
              <a:ea typeface="Arial"/>
              <a:cs typeface="Arial"/>
            </a:endParaRPr>
          </a:p>
        </p:txBody>
      </p:sp>
      <p:sp>
        <p:nvSpPr>
          <p:cNvPr id="71" name="Google Shape;71;p1"/>
          <p:cNvSpPr/>
          <p:nvPr/>
        </p:nvSpPr>
        <p:spPr>
          <a:xfrm>
            <a:off x="1577051" y="4310523"/>
            <a:ext cx="1498500" cy="810675"/>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a:spcBef>
                <a:spcPts val="1200"/>
              </a:spcBef>
              <a:buClr>
                <a:schemeClr val="dk1"/>
              </a:buClr>
              <a:buSzPts val="1100"/>
            </a:pPr>
            <a:endParaRPr sz="1100" b="0" i="0" u="none" strike="noStrike" cap="none" dirty="0">
              <a:solidFill>
                <a:schemeClr val="dk1"/>
              </a:solidFill>
              <a:latin typeface="Arial"/>
              <a:ea typeface="Arial"/>
              <a:cs typeface="Arial"/>
              <a:sym typeface="Arial"/>
            </a:endParaRPr>
          </a:p>
        </p:txBody>
      </p:sp>
      <p:sp>
        <p:nvSpPr>
          <p:cNvPr id="72" name="Google Shape;72;p1"/>
          <p:cNvSpPr/>
          <p:nvPr/>
        </p:nvSpPr>
        <p:spPr>
          <a:xfrm>
            <a:off x="3178926" y="4301837"/>
            <a:ext cx="1498500" cy="810676"/>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15000"/>
              </a:lnSpc>
              <a:spcBef>
                <a:spcPts val="1200"/>
              </a:spcBef>
              <a:spcAft>
                <a:spcPts val="1200"/>
              </a:spcAft>
              <a:buClr>
                <a:schemeClr val="dk1"/>
              </a:buClr>
              <a:buSzPts val="1100"/>
              <a:buFont typeface="Arial"/>
              <a:buNone/>
            </a:pPr>
            <a:r>
              <a:rPr lang="en-GB" sz="800" b="0" i="0" u="none" strike="noStrike" cap="none" dirty="0">
                <a:solidFill>
                  <a:schemeClr val="dk1"/>
                </a:solidFill>
                <a:latin typeface="Arial"/>
                <a:ea typeface="Arial"/>
                <a:cs typeface="Arial"/>
                <a:sym typeface="Arial"/>
              </a:rPr>
              <a:t>A </a:t>
            </a:r>
            <a:r>
              <a:rPr lang="en-GB" sz="800" b="1" i="0" u="none" strike="noStrike" cap="none" dirty="0">
                <a:solidFill>
                  <a:schemeClr val="dk1"/>
                </a:solidFill>
                <a:latin typeface="Arial"/>
                <a:ea typeface="Arial"/>
                <a:cs typeface="Arial"/>
                <a:sym typeface="Arial"/>
              </a:rPr>
              <a:t>richer</a:t>
            </a:r>
            <a:r>
              <a:rPr lang="en-GB" sz="800" b="0" i="0" u="none" strike="noStrike" cap="none" dirty="0">
                <a:solidFill>
                  <a:schemeClr val="dk1"/>
                </a:solidFill>
                <a:latin typeface="Arial"/>
                <a:ea typeface="Arial"/>
                <a:cs typeface="Arial"/>
                <a:sym typeface="Arial"/>
              </a:rPr>
              <a:t> </a:t>
            </a:r>
            <a:r>
              <a:rPr lang="en-GB" sz="800" b="1" i="0" u="none" strike="noStrike" cap="none" dirty="0">
                <a:solidFill>
                  <a:schemeClr val="dk1"/>
                </a:solidFill>
                <a:latin typeface="Arial"/>
                <a:ea typeface="Arial"/>
                <a:cs typeface="Arial"/>
                <a:sym typeface="Arial"/>
              </a:rPr>
              <a:t>vocabulary</a:t>
            </a:r>
            <a:r>
              <a:rPr lang="en-GB" sz="800" b="0" i="0" u="none" strike="noStrike" cap="none" dirty="0">
                <a:solidFill>
                  <a:schemeClr val="dk1"/>
                </a:solidFill>
                <a:latin typeface="Arial"/>
                <a:ea typeface="Arial"/>
                <a:cs typeface="Arial"/>
                <a:sym typeface="Arial"/>
              </a:rPr>
              <a:t> which will enable children to articulate their understanding of taught concepts.</a:t>
            </a:r>
          </a:p>
        </p:txBody>
      </p:sp>
      <p:sp>
        <p:nvSpPr>
          <p:cNvPr id="73" name="Google Shape;73;p1"/>
          <p:cNvSpPr/>
          <p:nvPr/>
        </p:nvSpPr>
        <p:spPr>
          <a:xfrm>
            <a:off x="6175988" y="4310523"/>
            <a:ext cx="1438689" cy="800117"/>
          </a:xfrm>
          <a:prstGeom prst="roundRect">
            <a:avLst>
              <a:gd name="adj" fmla="val 20211"/>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00000"/>
              </a:lnSpc>
              <a:spcBef>
                <a:spcPts val="1200"/>
              </a:spcBef>
              <a:spcAft>
                <a:spcPts val="0"/>
              </a:spcAft>
              <a:buClr>
                <a:srgbClr val="000000"/>
              </a:buClr>
              <a:buSzPts val="900"/>
              <a:buFont typeface="Arial"/>
              <a:buNone/>
            </a:pPr>
            <a:endParaRPr sz="900" b="0" i="0" u="none" strike="noStrike" cap="none" dirty="0">
              <a:solidFill>
                <a:schemeClr val="dk1"/>
              </a:solidFill>
              <a:latin typeface="Arial"/>
              <a:ea typeface="Arial"/>
              <a:cs typeface="Arial"/>
              <a:sym typeface="Arial"/>
            </a:endParaRPr>
          </a:p>
          <a:p>
            <a:pPr marL="0" marR="0" lvl="0" indent="0" algn="ctr" rtl="0">
              <a:lnSpc>
                <a:spcPct val="100000"/>
              </a:lnSpc>
              <a:spcBef>
                <a:spcPts val="1200"/>
              </a:spcBef>
              <a:spcAft>
                <a:spcPts val="0"/>
              </a:spcAft>
              <a:buClr>
                <a:srgbClr val="000000"/>
              </a:buClr>
              <a:buSzPts val="900"/>
              <a:buFont typeface="Arial"/>
              <a:buNone/>
            </a:pPr>
            <a:r>
              <a:rPr lang="en-GB" sz="900" b="0" i="0" u="none" strike="noStrike" cap="none" dirty="0">
                <a:solidFill>
                  <a:schemeClr val="dk1"/>
                </a:solidFill>
                <a:latin typeface="Arial"/>
                <a:ea typeface="Arial"/>
                <a:cs typeface="Arial"/>
                <a:sym typeface="Arial"/>
              </a:rPr>
              <a:t> </a:t>
            </a:r>
            <a:endParaRPr sz="900" b="0" i="0" u="none" strike="noStrike" cap="none" dirty="0">
              <a:solidFill>
                <a:schemeClr val="dk1"/>
              </a:solidFill>
              <a:latin typeface="Arial"/>
              <a:ea typeface="Arial"/>
              <a:cs typeface="Arial"/>
              <a:sym typeface="Arial"/>
            </a:endParaRPr>
          </a:p>
          <a:p>
            <a:pPr marL="0" marR="0" lvl="0" indent="0" algn="l" rtl="0">
              <a:lnSpc>
                <a:spcPct val="115000"/>
              </a:lnSpc>
              <a:spcBef>
                <a:spcPts val="1200"/>
              </a:spcBef>
              <a:spcAft>
                <a:spcPts val="1200"/>
              </a:spcAft>
              <a:buClr>
                <a:schemeClr val="dk1"/>
              </a:buClr>
              <a:buSzPts val="1100"/>
              <a:buFont typeface="Arial"/>
              <a:buNone/>
            </a:pPr>
            <a:r>
              <a:rPr lang="en-GB" sz="1100" b="0" i="0" u="none" strike="noStrike" cap="none" dirty="0">
                <a:solidFill>
                  <a:schemeClr val="dk1"/>
                </a:solidFill>
                <a:latin typeface="Arial"/>
                <a:ea typeface="Arial"/>
                <a:cs typeface="Arial"/>
                <a:sym typeface="Arial"/>
              </a:rPr>
              <a:t> </a:t>
            </a:r>
            <a:endParaRPr sz="1100" b="0" i="0" u="none" strike="noStrike" cap="none" dirty="0">
              <a:solidFill>
                <a:schemeClr val="dk1"/>
              </a:solidFill>
              <a:latin typeface="Arial"/>
              <a:ea typeface="Arial"/>
              <a:cs typeface="Arial"/>
              <a:sym typeface="Arial"/>
            </a:endParaRPr>
          </a:p>
        </p:txBody>
      </p:sp>
      <p:sp>
        <p:nvSpPr>
          <p:cNvPr id="74" name="Google Shape;74;p1"/>
          <p:cNvSpPr/>
          <p:nvPr/>
        </p:nvSpPr>
        <p:spPr>
          <a:xfrm>
            <a:off x="7667395" y="4310523"/>
            <a:ext cx="1440600" cy="794102"/>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00000"/>
              </a:lnSpc>
              <a:spcBef>
                <a:spcPts val="1200"/>
              </a:spcBef>
              <a:spcAft>
                <a:spcPts val="0"/>
              </a:spcAft>
              <a:buClr>
                <a:schemeClr val="dk1"/>
              </a:buClr>
              <a:buSzPts val="1100"/>
              <a:buFont typeface="Arial"/>
              <a:buNone/>
            </a:pPr>
            <a:endParaRPr sz="1100" b="0" i="0" u="none" strike="noStrike" cap="none" dirty="0">
              <a:solidFill>
                <a:schemeClr val="dk1"/>
              </a:solidFill>
              <a:latin typeface="Arial"/>
              <a:ea typeface="Arial"/>
              <a:cs typeface="Arial"/>
              <a:sym typeface="Arial"/>
            </a:endParaRPr>
          </a:p>
        </p:txBody>
      </p:sp>
      <p:sp>
        <p:nvSpPr>
          <p:cNvPr id="75" name="Google Shape;75;p1"/>
          <p:cNvSpPr/>
          <p:nvPr/>
        </p:nvSpPr>
        <p:spPr>
          <a:xfrm>
            <a:off x="4754461" y="4310523"/>
            <a:ext cx="1366500" cy="794101"/>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ctr" rtl="0">
              <a:lnSpc>
                <a:spcPct val="100000"/>
              </a:lnSpc>
              <a:spcBef>
                <a:spcPts val="1200"/>
              </a:spcBef>
              <a:spcAft>
                <a:spcPts val="0"/>
              </a:spcAft>
              <a:buClr>
                <a:srgbClr val="000000"/>
              </a:buClr>
              <a:buSzPts val="900"/>
              <a:buFont typeface="Arial"/>
              <a:buNone/>
            </a:pPr>
            <a:endParaRPr sz="900" b="1" i="0" u="none" strike="noStrike" cap="none" dirty="0">
              <a:solidFill>
                <a:schemeClr val="dk1"/>
              </a:solidFill>
              <a:latin typeface="Arial"/>
              <a:ea typeface="Arial"/>
              <a:cs typeface="Arial"/>
              <a:sym typeface="Arial"/>
            </a:endParaRPr>
          </a:p>
          <a:p>
            <a:pPr marL="0" marR="0" lvl="0" indent="0" algn="ctr" rtl="0">
              <a:lnSpc>
                <a:spcPct val="100000"/>
              </a:lnSpc>
              <a:spcBef>
                <a:spcPts val="1200"/>
              </a:spcBef>
              <a:spcAft>
                <a:spcPts val="0"/>
              </a:spcAft>
              <a:buClr>
                <a:srgbClr val="000000"/>
              </a:buClr>
              <a:buSzPts val="900"/>
              <a:buFont typeface="Arial"/>
              <a:buNone/>
            </a:pPr>
            <a:endParaRPr sz="900" b="0" i="0" u="none" strike="noStrike" cap="none" dirty="0">
              <a:solidFill>
                <a:schemeClr val="dk1"/>
              </a:solidFill>
              <a:latin typeface="Arial"/>
              <a:ea typeface="Arial"/>
              <a:cs typeface="Arial"/>
              <a:sym typeface="Arial"/>
            </a:endParaRPr>
          </a:p>
          <a:p>
            <a:pPr marL="0" marR="0" lvl="0" indent="0" algn="ctr" rtl="0">
              <a:lnSpc>
                <a:spcPct val="100000"/>
              </a:lnSpc>
              <a:spcBef>
                <a:spcPts val="1200"/>
              </a:spcBef>
              <a:spcAft>
                <a:spcPts val="0"/>
              </a:spcAft>
              <a:buClr>
                <a:srgbClr val="000000"/>
              </a:buClr>
              <a:buSzPts val="900"/>
              <a:buFont typeface="Arial"/>
              <a:buNone/>
            </a:pPr>
            <a:r>
              <a:rPr lang="en-GB" sz="900" b="0" i="0" u="none" strike="noStrike" cap="none" dirty="0">
                <a:solidFill>
                  <a:schemeClr val="dk1"/>
                </a:solidFill>
                <a:latin typeface="Arial"/>
                <a:ea typeface="Arial"/>
                <a:cs typeface="Arial"/>
                <a:sym typeface="Arial"/>
              </a:rPr>
              <a:t>All children are </a:t>
            </a:r>
            <a:r>
              <a:rPr lang="en-GB" sz="900" b="1" i="0" u="none" strike="noStrike" cap="none" dirty="0">
                <a:solidFill>
                  <a:schemeClr val="dk1"/>
                </a:solidFill>
                <a:latin typeface="Arial"/>
                <a:ea typeface="Arial"/>
                <a:cs typeface="Arial"/>
                <a:sym typeface="Arial"/>
              </a:rPr>
              <a:t>effective and confident communicators.</a:t>
            </a:r>
            <a:endParaRPr sz="900" b="1" i="0" u="none" strike="noStrike" cap="none" dirty="0">
              <a:solidFill>
                <a:schemeClr val="dk1"/>
              </a:solidFill>
              <a:latin typeface="Arial"/>
              <a:ea typeface="Arial"/>
              <a:cs typeface="Arial"/>
              <a:sym typeface="Arial"/>
            </a:endParaRPr>
          </a:p>
          <a:p>
            <a:pPr marL="0" marR="0" lvl="0" indent="0" algn="ctr" rtl="0">
              <a:lnSpc>
                <a:spcPct val="100000"/>
              </a:lnSpc>
              <a:spcBef>
                <a:spcPts val="1200"/>
              </a:spcBef>
              <a:spcAft>
                <a:spcPts val="0"/>
              </a:spcAft>
              <a:buClr>
                <a:schemeClr val="dk1"/>
              </a:buClr>
              <a:buSzPts val="1100"/>
              <a:buFont typeface="Arial"/>
              <a:buNone/>
            </a:pPr>
            <a:endParaRPr sz="900" b="0" i="0" u="none" strike="noStrike" cap="none" dirty="0">
              <a:solidFill>
                <a:schemeClr val="dk1"/>
              </a:solidFill>
              <a:latin typeface="Arial"/>
              <a:ea typeface="Arial"/>
              <a:cs typeface="Arial"/>
              <a:sym typeface="Arial"/>
            </a:endParaRPr>
          </a:p>
          <a:p>
            <a:pPr marL="0" marR="0" lvl="0" indent="0" algn="l" rtl="0">
              <a:lnSpc>
                <a:spcPct val="115000"/>
              </a:lnSpc>
              <a:spcBef>
                <a:spcPts val="1200"/>
              </a:spcBef>
              <a:spcAft>
                <a:spcPts val="1200"/>
              </a:spcAft>
              <a:buClr>
                <a:schemeClr val="dk1"/>
              </a:buClr>
              <a:buSzPts val="1100"/>
              <a:buFont typeface="Arial"/>
              <a:buNone/>
            </a:pPr>
            <a:r>
              <a:rPr lang="en-GB" sz="1100" b="0" i="0" u="none" strike="noStrike" cap="none" dirty="0">
                <a:solidFill>
                  <a:schemeClr val="dk1"/>
                </a:solidFill>
                <a:latin typeface="Arial"/>
                <a:ea typeface="Arial"/>
                <a:cs typeface="Arial"/>
                <a:sym typeface="Arial"/>
              </a:rPr>
              <a:t> </a:t>
            </a:r>
            <a:endParaRPr sz="1100" b="0" i="0" u="none" strike="noStrike" cap="none" dirty="0">
              <a:solidFill>
                <a:schemeClr val="dk1"/>
              </a:solidFill>
              <a:latin typeface="Arial"/>
              <a:ea typeface="Arial"/>
              <a:cs typeface="Arial"/>
              <a:sym typeface="Arial"/>
            </a:endParaRPr>
          </a:p>
        </p:txBody>
      </p:sp>
      <p:sp>
        <p:nvSpPr>
          <p:cNvPr id="76" name="Google Shape;76;p1"/>
          <p:cNvSpPr txBox="1"/>
          <p:nvPr/>
        </p:nvSpPr>
        <p:spPr>
          <a:xfrm>
            <a:off x="117163" y="3990109"/>
            <a:ext cx="32613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en-GB" sz="1400" b="1" i="0" u="none" strike="noStrike" cap="none" dirty="0">
                <a:solidFill>
                  <a:srgbClr val="000000"/>
                </a:solidFill>
                <a:latin typeface="Arial"/>
                <a:ea typeface="Arial"/>
                <a:cs typeface="Arial"/>
                <a:sym typeface="Arial"/>
              </a:rPr>
              <a:t>Impact</a:t>
            </a:r>
            <a:endParaRPr sz="1400" b="1" i="0" u="none" strike="noStrike" cap="none" dirty="0">
              <a:solidFill>
                <a:srgbClr val="000000"/>
              </a:solidFill>
              <a:latin typeface="Arial"/>
              <a:ea typeface="Arial"/>
              <a:cs typeface="Arial"/>
              <a:sym typeface="Arial"/>
            </a:endParaRPr>
          </a:p>
        </p:txBody>
      </p:sp>
      <p:pic>
        <p:nvPicPr>
          <p:cNvPr id="1026" name="Picture 201" descr="TRJS Owl round logo">
            <a:extLst>
              <a:ext uri="{FF2B5EF4-FFF2-40B4-BE49-F238E27FC236}">
                <a16:creationId xmlns:a16="http://schemas.microsoft.com/office/drawing/2014/main" id="{F3374C94-A495-78A8-B869-2BECA3C6E14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6204" t="9824" r="7846" b="6589"/>
          <a:stretch>
            <a:fillRect/>
          </a:stretch>
        </p:blipFill>
        <p:spPr bwMode="auto">
          <a:xfrm>
            <a:off x="8107838" y="69417"/>
            <a:ext cx="750887" cy="755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Google Shape;63;p1">
            <a:extLst>
              <a:ext uri="{FF2B5EF4-FFF2-40B4-BE49-F238E27FC236}">
                <a16:creationId xmlns:a16="http://schemas.microsoft.com/office/drawing/2014/main" id="{EB7C0BA0-EFC3-E5CE-27A3-480EEF6042C5}"/>
              </a:ext>
            </a:extLst>
          </p:cNvPr>
          <p:cNvSpPr txBox="1"/>
          <p:nvPr/>
        </p:nvSpPr>
        <p:spPr>
          <a:xfrm>
            <a:off x="232076" y="1024455"/>
            <a:ext cx="1392600" cy="600134"/>
          </a:xfrm>
          <a:prstGeom prst="rect">
            <a:avLst/>
          </a:prstGeom>
          <a:noFill/>
          <a:ln>
            <a:noFill/>
          </a:ln>
        </p:spPr>
        <p:txBody>
          <a:bodyPr spcFirstLastPara="1" wrap="square" lIns="91425" tIns="91425" rIns="91425" bIns="91425" anchor="t" anchorCtr="0">
            <a:spAutoFit/>
          </a:bodyPr>
          <a:lstStyle/>
          <a:p>
            <a:pPr>
              <a:buSzPts val="1400"/>
            </a:pPr>
            <a:r>
              <a:rPr lang="en-GB" sz="900" dirty="0">
                <a:solidFill>
                  <a:schemeClr val="tx1"/>
                </a:solidFill>
              </a:rPr>
              <a:t>Deliver a </a:t>
            </a:r>
            <a:r>
              <a:rPr lang="en-GB" sz="900" b="1" dirty="0">
                <a:solidFill>
                  <a:schemeClr val="tx1"/>
                </a:solidFill>
              </a:rPr>
              <a:t>knowledge-rich curriculum </a:t>
            </a:r>
            <a:r>
              <a:rPr lang="en-GB" sz="900" dirty="0">
                <a:solidFill>
                  <a:schemeClr val="tx1"/>
                </a:solidFill>
              </a:rPr>
              <a:t>with a clear progression</a:t>
            </a:r>
          </a:p>
        </p:txBody>
      </p:sp>
      <p:sp>
        <p:nvSpPr>
          <p:cNvPr id="6" name="Google Shape;63;p1">
            <a:extLst>
              <a:ext uri="{FF2B5EF4-FFF2-40B4-BE49-F238E27FC236}">
                <a16:creationId xmlns:a16="http://schemas.microsoft.com/office/drawing/2014/main" id="{EABC2E6B-067C-0E5A-01E8-A225F725FD0A}"/>
              </a:ext>
            </a:extLst>
          </p:cNvPr>
          <p:cNvSpPr txBox="1"/>
          <p:nvPr/>
        </p:nvSpPr>
        <p:spPr>
          <a:xfrm>
            <a:off x="4785438" y="965653"/>
            <a:ext cx="1392600" cy="307746"/>
          </a:xfrm>
          <a:prstGeom prst="rect">
            <a:avLst/>
          </a:prstGeom>
          <a:noFill/>
          <a:ln>
            <a:noFill/>
          </a:ln>
        </p:spPr>
        <p:txBody>
          <a:bodyPr spcFirstLastPara="1" wrap="square" lIns="91425" tIns="91425" rIns="91425" bIns="91425" anchor="t" anchorCtr="0">
            <a:spAutoFit/>
          </a:bodyPr>
          <a:lstStyle/>
          <a:p>
            <a:pPr>
              <a:buSzPts val="1000"/>
            </a:pPr>
            <a:r>
              <a:rPr lang="en-GB" sz="800" b="0" i="0" u="none" strike="noStrike" cap="none" dirty="0">
                <a:solidFill>
                  <a:srgbClr val="000000"/>
                </a:solidFill>
                <a:latin typeface="Arial"/>
                <a:ea typeface="Arial"/>
                <a:cs typeface="Arial"/>
                <a:sym typeface="Arial"/>
              </a:rPr>
              <a:t>.</a:t>
            </a:r>
            <a:r>
              <a:rPr lang="en-GB" sz="800" dirty="0"/>
              <a:t> </a:t>
            </a:r>
            <a:endParaRPr lang="en-GB" sz="800" b="0" i="0" u="none" strike="noStrike" cap="none" dirty="0">
              <a:solidFill>
                <a:srgbClr val="000000"/>
              </a:solidFill>
              <a:latin typeface="Arial"/>
              <a:ea typeface="Arial"/>
              <a:cs typeface="Arial"/>
              <a:sym typeface="Arial"/>
            </a:endParaRPr>
          </a:p>
        </p:txBody>
      </p:sp>
      <p:sp>
        <p:nvSpPr>
          <p:cNvPr id="7" name="Google Shape;63;p1">
            <a:extLst>
              <a:ext uri="{FF2B5EF4-FFF2-40B4-BE49-F238E27FC236}">
                <a16:creationId xmlns:a16="http://schemas.microsoft.com/office/drawing/2014/main" id="{18A9713E-1977-E354-95D8-8F08B6D49310}"/>
              </a:ext>
            </a:extLst>
          </p:cNvPr>
          <p:cNvSpPr txBox="1"/>
          <p:nvPr/>
        </p:nvSpPr>
        <p:spPr>
          <a:xfrm>
            <a:off x="3238114" y="1109127"/>
            <a:ext cx="1466102" cy="430857"/>
          </a:xfrm>
          <a:prstGeom prst="rect">
            <a:avLst/>
          </a:prstGeom>
          <a:noFill/>
          <a:ln>
            <a:noFill/>
          </a:ln>
        </p:spPr>
        <p:txBody>
          <a:bodyPr spcFirstLastPara="1" wrap="square" lIns="91425" tIns="91425" rIns="91425" bIns="91425" anchor="t" anchorCtr="0">
            <a:spAutoFit/>
          </a:bodyPr>
          <a:lstStyle/>
          <a:p>
            <a:pPr>
              <a:buSzPts val="1000"/>
            </a:pPr>
            <a:r>
              <a:rPr lang="en-GB" sz="800" b="1" i="0" u="none" strike="noStrike" cap="none" dirty="0">
                <a:latin typeface="Arial"/>
                <a:ea typeface="Arial"/>
                <a:cs typeface="Arial"/>
                <a:sym typeface="Arial"/>
              </a:rPr>
              <a:t>Integrate high quality vocabulary </a:t>
            </a:r>
            <a:r>
              <a:rPr lang="en-GB" sz="800" b="0" i="0" u="none" strike="noStrike" cap="none" dirty="0">
                <a:latin typeface="Arial"/>
                <a:ea typeface="Arial"/>
                <a:cs typeface="Arial"/>
                <a:sym typeface="Arial"/>
              </a:rPr>
              <a:t>in all learning</a:t>
            </a:r>
            <a:endParaRPr lang="en-GB" sz="800" b="0" i="0" u="none" strike="noStrike" cap="none" dirty="0">
              <a:latin typeface="Arial"/>
              <a:ea typeface="Arial"/>
              <a:cs typeface="Arial"/>
            </a:endParaRPr>
          </a:p>
        </p:txBody>
      </p:sp>
      <p:sp>
        <p:nvSpPr>
          <p:cNvPr id="2" name="Google Shape;63;p1">
            <a:extLst>
              <a:ext uri="{FF2B5EF4-FFF2-40B4-BE49-F238E27FC236}">
                <a16:creationId xmlns:a16="http://schemas.microsoft.com/office/drawing/2014/main" id="{A040F3DC-1795-1D0F-703D-3DE98C530440}"/>
              </a:ext>
            </a:extLst>
          </p:cNvPr>
          <p:cNvSpPr txBox="1"/>
          <p:nvPr/>
        </p:nvSpPr>
        <p:spPr>
          <a:xfrm>
            <a:off x="6222077" y="964530"/>
            <a:ext cx="1392600" cy="800189"/>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000"/>
              <a:buFont typeface="Arial"/>
              <a:buNone/>
            </a:pPr>
            <a:r>
              <a:rPr lang="en-GB" sz="800" dirty="0">
                <a:solidFill>
                  <a:schemeClr val="tx1"/>
                </a:solidFill>
                <a:effectLst/>
                <a:ea typeface="Aptos" panose="020B0004020202020204" pitchFamily="34" charset="0"/>
                <a:cs typeface="Times New Roman"/>
              </a:rPr>
              <a:t>Each year group will challenge and support all pupils, so that </a:t>
            </a:r>
            <a:r>
              <a:rPr lang="en-GB" sz="800" b="1" dirty="0">
                <a:solidFill>
                  <a:schemeClr val="tx1"/>
                </a:solidFill>
                <a:effectLst/>
                <a:ea typeface="Aptos" panose="020B0004020202020204" pitchFamily="34" charset="0"/>
                <a:cs typeface="Times New Roman"/>
              </a:rPr>
              <a:t>90% achieve the expected standard for their age.</a:t>
            </a:r>
            <a:endParaRPr lang="en-GB" sz="100" b="1" i="0" u="none" strike="noStrike" cap="none" dirty="0">
              <a:solidFill>
                <a:schemeClr val="tx1"/>
              </a:solidFill>
              <a:cs typeface="Times New Roman"/>
              <a:sym typeface="Arial"/>
            </a:endParaRPr>
          </a:p>
        </p:txBody>
      </p:sp>
      <p:sp>
        <p:nvSpPr>
          <p:cNvPr id="8" name="Google Shape;63;p1">
            <a:extLst>
              <a:ext uri="{FF2B5EF4-FFF2-40B4-BE49-F238E27FC236}">
                <a16:creationId xmlns:a16="http://schemas.microsoft.com/office/drawing/2014/main" id="{D947871C-FD00-C208-7E1D-40CA616BF78E}"/>
              </a:ext>
            </a:extLst>
          </p:cNvPr>
          <p:cNvSpPr txBox="1"/>
          <p:nvPr/>
        </p:nvSpPr>
        <p:spPr>
          <a:xfrm>
            <a:off x="4714907" y="945782"/>
            <a:ext cx="1463131" cy="769411"/>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000"/>
              <a:buFont typeface="Arial"/>
              <a:buNone/>
            </a:pPr>
            <a:r>
              <a:rPr lang="en-GB" sz="700" dirty="0">
                <a:solidFill>
                  <a:schemeClr val="tx1"/>
                </a:solidFill>
              </a:rPr>
              <a:t>Curriculum is </a:t>
            </a:r>
            <a:r>
              <a:rPr lang="en-GB" sz="700" b="1" dirty="0">
                <a:solidFill>
                  <a:schemeClr val="tx1"/>
                </a:solidFill>
              </a:rPr>
              <a:t>sequenced to provide pupils with opportunities to build and revisit knowledge </a:t>
            </a:r>
            <a:r>
              <a:rPr lang="en-GB" sz="700" dirty="0">
                <a:solidFill>
                  <a:schemeClr val="tx1"/>
                </a:solidFill>
              </a:rPr>
              <a:t>as they progress through the school</a:t>
            </a:r>
            <a:r>
              <a:rPr lang="en-GB" sz="1000" dirty="0">
                <a:solidFill>
                  <a:schemeClr val="tx1"/>
                </a:solidFill>
              </a:rPr>
              <a:t>.</a:t>
            </a:r>
            <a:endParaRPr lang="en-GB" sz="100" b="0" i="0" u="none" strike="noStrike" cap="none" dirty="0">
              <a:solidFill>
                <a:schemeClr val="tx1"/>
              </a:solidFill>
              <a:latin typeface="Arial"/>
              <a:ea typeface="Arial"/>
              <a:cs typeface="Arial"/>
            </a:endParaRPr>
          </a:p>
        </p:txBody>
      </p:sp>
      <p:sp>
        <p:nvSpPr>
          <p:cNvPr id="9" name="Google Shape;63;p1">
            <a:extLst>
              <a:ext uri="{FF2B5EF4-FFF2-40B4-BE49-F238E27FC236}">
                <a16:creationId xmlns:a16="http://schemas.microsoft.com/office/drawing/2014/main" id="{756A87F8-0D71-2B15-69F5-110580FC1212}"/>
              </a:ext>
            </a:extLst>
          </p:cNvPr>
          <p:cNvSpPr txBox="1"/>
          <p:nvPr/>
        </p:nvSpPr>
        <p:spPr>
          <a:xfrm>
            <a:off x="1604206" y="938477"/>
            <a:ext cx="1574720" cy="830966"/>
          </a:xfrm>
          <a:prstGeom prst="rect">
            <a:avLst/>
          </a:prstGeom>
          <a:noFill/>
          <a:ln>
            <a:noFill/>
          </a:ln>
        </p:spPr>
        <p:txBody>
          <a:bodyPr spcFirstLastPara="1" wrap="square" lIns="91425" tIns="91425" rIns="91425" bIns="91425" anchor="t" anchorCtr="0">
            <a:spAutoFit/>
          </a:bodyPr>
          <a:lstStyle/>
          <a:p>
            <a:r>
              <a:rPr lang="en-GB" sz="680" dirty="0"/>
              <a:t>Provide </a:t>
            </a:r>
            <a:r>
              <a:rPr lang="en-GB" sz="680" b="1" dirty="0"/>
              <a:t>consistent and excellent teaching </a:t>
            </a:r>
            <a:r>
              <a:rPr lang="en-GB" sz="680" dirty="0"/>
              <a:t>in order to develop scientific knowledge and </a:t>
            </a:r>
          </a:p>
          <a:p>
            <a:r>
              <a:rPr lang="en-GB" sz="680" dirty="0"/>
              <a:t>conceptual understanding through the specific disciplines of biology, chemistry and physics</a:t>
            </a:r>
            <a:endParaRPr lang="en-US" sz="680" dirty="0"/>
          </a:p>
        </p:txBody>
      </p:sp>
      <p:sp>
        <p:nvSpPr>
          <p:cNvPr id="5" name="Google Shape;63;p1">
            <a:extLst>
              <a:ext uri="{FF2B5EF4-FFF2-40B4-BE49-F238E27FC236}">
                <a16:creationId xmlns:a16="http://schemas.microsoft.com/office/drawing/2014/main" id="{0E290DF8-5B47-2827-EA05-8E2B9BA2CE6B}"/>
              </a:ext>
            </a:extLst>
          </p:cNvPr>
          <p:cNvSpPr txBox="1"/>
          <p:nvPr/>
        </p:nvSpPr>
        <p:spPr>
          <a:xfrm>
            <a:off x="7650457" y="939406"/>
            <a:ext cx="1392600" cy="800189"/>
          </a:xfrm>
          <a:prstGeom prst="rect">
            <a:avLst/>
          </a:prstGeom>
          <a:noFill/>
          <a:ln>
            <a:noFill/>
          </a:ln>
        </p:spPr>
        <p:txBody>
          <a:bodyPr spcFirstLastPara="1" wrap="square" lIns="91425" tIns="91425" rIns="91425" bIns="91425" anchor="t" anchorCtr="0">
            <a:spAutoFit/>
          </a:bodyPr>
          <a:lstStyle/>
          <a:p>
            <a:pPr lvl="0">
              <a:buSzPts val="1000"/>
            </a:pPr>
            <a:r>
              <a:rPr lang="en-GB" sz="800" b="0" i="0" dirty="0">
                <a:solidFill>
                  <a:srgbClr val="222222"/>
                </a:solidFill>
                <a:effectLst/>
                <a:latin typeface="tahoma" panose="020B0604030504040204" pitchFamily="34" charset="0"/>
              </a:rPr>
              <a:t>Promote a </a:t>
            </a:r>
            <a:r>
              <a:rPr lang="en-GB" sz="800" b="1" i="0" dirty="0">
                <a:solidFill>
                  <a:srgbClr val="222222"/>
                </a:solidFill>
                <a:effectLst/>
                <a:latin typeface="tahoma" panose="020B0604030504040204" pitchFamily="34" charset="0"/>
              </a:rPr>
              <a:t>love of science </a:t>
            </a:r>
            <a:r>
              <a:rPr lang="en-GB" sz="800" dirty="0"/>
              <a:t>and develop an </a:t>
            </a:r>
            <a:r>
              <a:rPr lang="en-GB" sz="800" b="1" dirty="0"/>
              <a:t>enthusiasm</a:t>
            </a:r>
            <a:r>
              <a:rPr lang="en-GB" sz="800" dirty="0"/>
              <a:t> that will lay the foundations for future study at Key Stage 3.</a:t>
            </a:r>
            <a:r>
              <a:rPr lang="en-GB" sz="800" b="0" i="0" dirty="0">
                <a:solidFill>
                  <a:srgbClr val="222222"/>
                </a:solidFill>
                <a:effectLst/>
                <a:latin typeface="tahoma" panose="020B0604030504040204" pitchFamily="34" charset="0"/>
              </a:rPr>
              <a:t> </a:t>
            </a:r>
            <a:endParaRPr lang="en-GB" sz="800" b="0" i="0" u="none" strike="noStrike" cap="none" dirty="0">
              <a:solidFill>
                <a:srgbClr val="000000"/>
              </a:solidFill>
              <a:latin typeface="Arial"/>
              <a:ea typeface="Arial"/>
              <a:cs typeface="Arial"/>
              <a:sym typeface="Arial"/>
            </a:endParaRPr>
          </a:p>
        </p:txBody>
      </p:sp>
      <p:sp>
        <p:nvSpPr>
          <p:cNvPr id="10" name="Google Shape;63;p1">
            <a:extLst>
              <a:ext uri="{FF2B5EF4-FFF2-40B4-BE49-F238E27FC236}">
                <a16:creationId xmlns:a16="http://schemas.microsoft.com/office/drawing/2014/main" id="{9547BA8F-9B59-DD77-DA7B-BE37D23AA7CA}"/>
              </a:ext>
            </a:extLst>
          </p:cNvPr>
          <p:cNvSpPr txBox="1"/>
          <p:nvPr/>
        </p:nvSpPr>
        <p:spPr>
          <a:xfrm>
            <a:off x="214137" y="2697966"/>
            <a:ext cx="4334883" cy="1415742"/>
          </a:xfrm>
          <a:prstGeom prst="rect">
            <a:avLst/>
          </a:prstGeom>
          <a:noFill/>
          <a:ln>
            <a:noFill/>
          </a:ln>
        </p:spPr>
        <p:txBody>
          <a:bodyPr spcFirstLastPara="1" wrap="square" lIns="91425" tIns="91425" rIns="91425" bIns="91425" anchor="t" anchorCtr="0">
            <a:spAutoFit/>
          </a:bodyPr>
          <a:lstStyle/>
          <a:p>
            <a:r>
              <a:rPr lang="en-GB" sz="800" dirty="0">
                <a:solidFill>
                  <a:schemeClr val="tx1"/>
                </a:solidFill>
              </a:rPr>
              <a:t>We </a:t>
            </a:r>
            <a:r>
              <a:rPr lang="en-GB" sz="800" b="1" dirty="0">
                <a:solidFill>
                  <a:schemeClr val="tx1"/>
                </a:solidFill>
              </a:rPr>
              <a:t>deliver a clear and comprehensive scheme of work </a:t>
            </a:r>
            <a:r>
              <a:rPr lang="en-GB" sz="800" dirty="0">
                <a:solidFill>
                  <a:schemeClr val="tx1"/>
                </a:solidFill>
              </a:rPr>
              <a:t>in line with the National Curriculum where teaching and learning </a:t>
            </a:r>
            <a:r>
              <a:rPr lang="en-GB" sz="800" b="1" dirty="0">
                <a:solidFill>
                  <a:schemeClr val="tx1"/>
                </a:solidFill>
              </a:rPr>
              <a:t>shows progression </a:t>
            </a:r>
            <a:r>
              <a:rPr lang="en-GB" sz="800" dirty="0">
                <a:solidFill>
                  <a:schemeClr val="tx1"/>
                </a:solidFill>
              </a:rPr>
              <a:t>throughout y3-6. Knowledge and understanding is </a:t>
            </a:r>
            <a:r>
              <a:rPr lang="en-GB" sz="800" b="1" dirty="0">
                <a:solidFill>
                  <a:schemeClr val="tx1"/>
                </a:solidFill>
              </a:rPr>
              <a:t>taught in blocks </a:t>
            </a:r>
            <a:r>
              <a:rPr lang="en-GB" sz="800" dirty="0">
                <a:solidFill>
                  <a:schemeClr val="tx1"/>
                </a:solidFill>
              </a:rPr>
              <a:t>of work/topics, aiming with a new topic each term/half term. Teachers use a range of schemes of work, ensuring </a:t>
            </a:r>
            <a:r>
              <a:rPr lang="en-GB" sz="800" b="1" dirty="0">
                <a:solidFill>
                  <a:schemeClr val="tx1"/>
                </a:solidFill>
              </a:rPr>
              <a:t>key objectives are met</a:t>
            </a:r>
            <a:r>
              <a:rPr lang="en-GB" sz="800" dirty="0">
                <a:solidFill>
                  <a:schemeClr val="tx1"/>
                </a:solidFill>
              </a:rPr>
              <a:t>. Children have </a:t>
            </a:r>
            <a:r>
              <a:rPr lang="en-GB" sz="800" b="1" dirty="0">
                <a:solidFill>
                  <a:schemeClr val="tx1"/>
                </a:solidFill>
              </a:rPr>
              <a:t>access to key language and meanings </a:t>
            </a:r>
            <a:r>
              <a:rPr lang="en-GB" sz="800" dirty="0">
                <a:solidFill>
                  <a:schemeClr val="tx1"/>
                </a:solidFill>
              </a:rPr>
              <a:t>in order to understand and readily apply to their written, mathematical and verbal communication of their skills. Children have the chance to use a </a:t>
            </a:r>
            <a:r>
              <a:rPr lang="en-GB" sz="800" b="1" dirty="0">
                <a:solidFill>
                  <a:schemeClr val="tx1"/>
                </a:solidFill>
              </a:rPr>
              <a:t>range of resources </a:t>
            </a:r>
            <a:r>
              <a:rPr lang="en-GB" sz="800" dirty="0">
                <a:solidFill>
                  <a:schemeClr val="tx1"/>
                </a:solidFill>
              </a:rPr>
              <a:t>to develop their </a:t>
            </a:r>
            <a:r>
              <a:rPr lang="en-GB" sz="800" b="0" i="0" dirty="0">
                <a:solidFill>
                  <a:srgbClr val="222222"/>
                </a:solidFill>
                <a:effectLst/>
                <a:latin typeface="tahoma" panose="020B0604030504040204" pitchFamily="34" charset="0"/>
              </a:rPr>
              <a:t>scientific knowledge and understanding, and scientific enquiry/investigative skills. </a:t>
            </a:r>
            <a:r>
              <a:rPr lang="en-GB" sz="800" dirty="0">
                <a:solidFill>
                  <a:schemeClr val="tx1"/>
                </a:solidFill>
              </a:rPr>
              <a:t>Children are able to </a:t>
            </a:r>
            <a:r>
              <a:rPr lang="en-GB" sz="800" b="1" dirty="0">
                <a:solidFill>
                  <a:schemeClr val="tx1"/>
                </a:solidFill>
              </a:rPr>
              <a:t>build on prior knowledge and link ideas together</a:t>
            </a:r>
            <a:r>
              <a:rPr lang="en-GB" sz="800" dirty="0">
                <a:solidFill>
                  <a:schemeClr val="tx1"/>
                </a:solidFill>
              </a:rPr>
              <a:t>, often with cross curricular links, enabling them to question and become enquiry-based learners. </a:t>
            </a:r>
          </a:p>
        </p:txBody>
      </p:sp>
      <p:sp>
        <p:nvSpPr>
          <p:cNvPr id="11" name="Google Shape;63;p1">
            <a:extLst>
              <a:ext uri="{FF2B5EF4-FFF2-40B4-BE49-F238E27FC236}">
                <a16:creationId xmlns:a16="http://schemas.microsoft.com/office/drawing/2014/main" id="{39357E82-29AE-B880-D638-23B7DD46679E}"/>
              </a:ext>
            </a:extLst>
          </p:cNvPr>
          <p:cNvSpPr txBox="1"/>
          <p:nvPr/>
        </p:nvSpPr>
        <p:spPr>
          <a:xfrm>
            <a:off x="6188537" y="4220357"/>
            <a:ext cx="1392600" cy="830966"/>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1200"/>
              </a:spcBef>
              <a:spcAft>
                <a:spcPts val="0"/>
              </a:spcAft>
              <a:buClr>
                <a:srgbClr val="000000"/>
              </a:buClr>
              <a:buSzPts val="900"/>
              <a:buFont typeface="Arial"/>
              <a:buNone/>
            </a:pPr>
            <a:r>
              <a:rPr lang="en-GB" sz="800" dirty="0">
                <a:solidFill>
                  <a:schemeClr val="tx1"/>
                </a:solidFill>
              </a:rPr>
              <a:t>Most </a:t>
            </a:r>
            <a:r>
              <a:rPr lang="en-GB" sz="800" b="0" i="0" u="none" strike="noStrike" cap="none" dirty="0">
                <a:solidFill>
                  <a:schemeClr val="tx1"/>
                </a:solidFill>
                <a:latin typeface="Arial"/>
                <a:ea typeface="Arial"/>
                <a:cs typeface="Arial"/>
                <a:sym typeface="Arial"/>
              </a:rPr>
              <a:t>children</a:t>
            </a:r>
            <a:r>
              <a:rPr lang="en-GB" sz="800" dirty="0">
                <a:solidFill>
                  <a:schemeClr val="tx1"/>
                </a:solidFill>
              </a:rPr>
              <a:t> will </a:t>
            </a:r>
            <a:r>
              <a:rPr lang="en-GB" sz="800" b="1" dirty="0">
                <a:solidFill>
                  <a:schemeClr val="tx1"/>
                </a:solidFill>
              </a:rPr>
              <a:t>achieve age related expectations </a:t>
            </a:r>
            <a:r>
              <a:rPr lang="en-GB" sz="800" dirty="0">
                <a:solidFill>
                  <a:schemeClr val="tx1"/>
                </a:solidFill>
              </a:rPr>
              <a:t>in Science at the end of their cohort year</a:t>
            </a:r>
            <a:r>
              <a:rPr lang="en-GB" sz="800" b="0" i="0" u="none" strike="noStrike" cap="none" dirty="0">
                <a:solidFill>
                  <a:schemeClr val="tx1"/>
                </a:solidFill>
                <a:latin typeface="Arial"/>
                <a:ea typeface="Arial"/>
                <a:cs typeface="Arial"/>
                <a:sym typeface="Arial"/>
              </a:rPr>
              <a:t>.</a:t>
            </a:r>
            <a:endParaRPr lang="en-GB" sz="800" dirty="0">
              <a:solidFill>
                <a:schemeClr val="tx1"/>
              </a:solidFill>
            </a:endParaRPr>
          </a:p>
        </p:txBody>
      </p:sp>
      <p:sp>
        <p:nvSpPr>
          <p:cNvPr id="12" name="Google Shape;63;p1">
            <a:extLst>
              <a:ext uri="{FF2B5EF4-FFF2-40B4-BE49-F238E27FC236}">
                <a16:creationId xmlns:a16="http://schemas.microsoft.com/office/drawing/2014/main" id="{820AFED9-5B2A-FF92-5528-67A128ECD092}"/>
              </a:ext>
            </a:extLst>
          </p:cNvPr>
          <p:cNvSpPr txBox="1"/>
          <p:nvPr/>
        </p:nvSpPr>
        <p:spPr>
          <a:xfrm>
            <a:off x="7699648" y="4248931"/>
            <a:ext cx="1392600" cy="923299"/>
          </a:xfrm>
          <a:prstGeom prst="rect">
            <a:avLst/>
          </a:prstGeom>
          <a:noFill/>
          <a:ln>
            <a:noFill/>
          </a:ln>
        </p:spPr>
        <p:txBody>
          <a:bodyPr spcFirstLastPara="1" wrap="square" lIns="91425" tIns="91425" rIns="91425" bIns="91425" anchor="t" anchorCtr="0">
            <a:spAutoFit/>
          </a:bodyPr>
          <a:lstStyle/>
          <a:p>
            <a:pPr lvl="0">
              <a:buSzPts val="1000"/>
            </a:pPr>
            <a:r>
              <a:rPr lang="en-GB" sz="800" b="0" i="0" dirty="0">
                <a:solidFill>
                  <a:srgbClr val="222222"/>
                </a:solidFill>
                <a:effectLst/>
                <a:latin typeface="tahoma" panose="020B0604030504040204" pitchFamily="34" charset="0"/>
              </a:rPr>
              <a:t>Pupils </a:t>
            </a:r>
            <a:r>
              <a:rPr lang="en-GB" sz="800" dirty="0">
                <a:solidFill>
                  <a:srgbClr val="222222"/>
                </a:solidFill>
                <a:latin typeface="tahoma" panose="020B0604030504040204" pitchFamily="34" charset="0"/>
              </a:rPr>
              <a:t>have a </a:t>
            </a:r>
            <a:r>
              <a:rPr lang="en-GB" sz="800" b="1" i="0" dirty="0">
                <a:solidFill>
                  <a:srgbClr val="222222"/>
                </a:solidFill>
                <a:effectLst/>
                <a:latin typeface="tahoma" panose="020B0604030504040204" pitchFamily="34" charset="0"/>
              </a:rPr>
              <a:t>wider variety of skills </a:t>
            </a:r>
            <a:r>
              <a:rPr lang="en-GB" sz="800" b="0" i="0" dirty="0">
                <a:solidFill>
                  <a:srgbClr val="222222"/>
                </a:solidFill>
                <a:effectLst/>
                <a:latin typeface="tahoma" panose="020B0604030504040204" pitchFamily="34" charset="0"/>
              </a:rPr>
              <a:t>linked to both scientific knowledge and understanding, and scientific enquiry/</a:t>
            </a:r>
          </a:p>
          <a:p>
            <a:pPr lvl="0">
              <a:buSzPts val="1000"/>
            </a:pPr>
            <a:r>
              <a:rPr lang="en-GB" sz="800" b="0" i="0" dirty="0">
                <a:solidFill>
                  <a:srgbClr val="222222"/>
                </a:solidFill>
                <a:effectLst/>
                <a:latin typeface="tahoma" panose="020B0604030504040204" pitchFamily="34" charset="0"/>
              </a:rPr>
              <a:t>investigative skills.</a:t>
            </a:r>
            <a:endParaRPr lang="en-GB" sz="600" b="0" i="0" u="none" strike="noStrike" cap="none" dirty="0">
              <a:solidFill>
                <a:srgbClr val="000000"/>
              </a:solidFill>
              <a:latin typeface="Arial"/>
              <a:ea typeface="Arial"/>
              <a:cs typeface="Arial"/>
              <a:sym typeface="Arial"/>
            </a:endParaRPr>
          </a:p>
        </p:txBody>
      </p:sp>
      <p:sp>
        <p:nvSpPr>
          <p:cNvPr id="3" name="Google Shape;63;p1">
            <a:extLst>
              <a:ext uri="{FF2B5EF4-FFF2-40B4-BE49-F238E27FC236}">
                <a16:creationId xmlns:a16="http://schemas.microsoft.com/office/drawing/2014/main" id="{7861ACEF-87C3-F399-AFED-BC4B96220845}"/>
              </a:ext>
            </a:extLst>
          </p:cNvPr>
          <p:cNvSpPr txBox="1"/>
          <p:nvPr/>
        </p:nvSpPr>
        <p:spPr>
          <a:xfrm>
            <a:off x="1634467" y="4268608"/>
            <a:ext cx="1615891" cy="877133"/>
          </a:xfrm>
          <a:prstGeom prst="rect">
            <a:avLst/>
          </a:prstGeom>
          <a:noFill/>
          <a:ln>
            <a:noFill/>
          </a:ln>
        </p:spPr>
        <p:txBody>
          <a:bodyPr spcFirstLastPara="1" wrap="square" lIns="91425" tIns="91425" rIns="91425" bIns="91425" anchor="t" anchorCtr="0">
            <a:spAutoFit/>
          </a:bodyPr>
          <a:lstStyle/>
          <a:p>
            <a:pPr lvl="0">
              <a:buSzPts val="1000"/>
            </a:pPr>
            <a:r>
              <a:rPr lang="en-GB" sz="750" b="0" i="0" dirty="0">
                <a:solidFill>
                  <a:srgbClr val="222222"/>
                </a:solidFill>
                <a:effectLst/>
                <a:latin typeface="tahoma" panose="020B0604030504040204" pitchFamily="34" charset="0"/>
              </a:rPr>
              <a:t>Children experience </a:t>
            </a:r>
            <a:r>
              <a:rPr lang="en-GB" sz="750" b="1" i="0" dirty="0">
                <a:solidFill>
                  <a:srgbClr val="222222"/>
                </a:solidFill>
                <a:effectLst/>
                <a:latin typeface="tahoma" panose="020B0604030504040204" pitchFamily="34" charset="0"/>
              </a:rPr>
              <a:t>fun</a:t>
            </a:r>
            <a:r>
              <a:rPr lang="en-GB" sz="750" b="0" i="0" dirty="0">
                <a:solidFill>
                  <a:srgbClr val="222222"/>
                </a:solidFill>
                <a:effectLst/>
                <a:latin typeface="tahoma" panose="020B0604030504040204" pitchFamily="34" charset="0"/>
              </a:rPr>
              <a:t>, </a:t>
            </a:r>
            <a:r>
              <a:rPr lang="en-GB" sz="750" b="1" i="0" dirty="0">
                <a:solidFill>
                  <a:srgbClr val="222222"/>
                </a:solidFill>
                <a:effectLst/>
                <a:latin typeface="tahoma" panose="020B0604030504040204" pitchFamily="34" charset="0"/>
              </a:rPr>
              <a:t>engaging</a:t>
            </a:r>
            <a:r>
              <a:rPr lang="en-GB" sz="750" b="0" i="0" dirty="0">
                <a:solidFill>
                  <a:srgbClr val="222222"/>
                </a:solidFill>
                <a:effectLst/>
                <a:latin typeface="tahoma" panose="020B0604030504040204" pitchFamily="34" charset="0"/>
              </a:rPr>
              <a:t>, </a:t>
            </a:r>
            <a:r>
              <a:rPr lang="en-GB" sz="750" b="1" i="0" dirty="0">
                <a:solidFill>
                  <a:srgbClr val="222222"/>
                </a:solidFill>
                <a:effectLst/>
                <a:latin typeface="tahoma" panose="020B0604030504040204" pitchFamily="34" charset="0"/>
              </a:rPr>
              <a:t>high-quality</a:t>
            </a:r>
            <a:r>
              <a:rPr lang="en-GB" sz="750" b="0" i="0" dirty="0">
                <a:solidFill>
                  <a:srgbClr val="222222"/>
                </a:solidFill>
                <a:effectLst/>
                <a:latin typeface="tahoma" panose="020B0604030504040204" pitchFamily="34" charset="0"/>
              </a:rPr>
              <a:t> </a:t>
            </a:r>
            <a:r>
              <a:rPr lang="en-GB" sz="750" b="1" i="0" dirty="0">
                <a:solidFill>
                  <a:srgbClr val="222222"/>
                </a:solidFill>
                <a:effectLst/>
                <a:latin typeface="tahoma" panose="020B0604030504040204" pitchFamily="34" charset="0"/>
              </a:rPr>
              <a:t>Science</a:t>
            </a:r>
            <a:r>
              <a:rPr lang="en-GB" sz="750" b="0" i="0" dirty="0">
                <a:solidFill>
                  <a:srgbClr val="222222"/>
                </a:solidFill>
                <a:effectLst/>
                <a:latin typeface="tahoma" panose="020B0604030504040204" pitchFamily="34" charset="0"/>
              </a:rPr>
              <a:t> </a:t>
            </a:r>
            <a:r>
              <a:rPr lang="en-GB" sz="750" b="1" i="0" dirty="0">
                <a:solidFill>
                  <a:srgbClr val="222222"/>
                </a:solidFill>
                <a:effectLst/>
                <a:latin typeface="tahoma" panose="020B0604030504040204" pitchFamily="34" charset="0"/>
              </a:rPr>
              <a:t>education</a:t>
            </a:r>
            <a:r>
              <a:rPr lang="en-GB" sz="750" b="0" i="0" dirty="0">
                <a:solidFill>
                  <a:srgbClr val="222222"/>
                </a:solidFill>
                <a:effectLst/>
                <a:latin typeface="tahoma" panose="020B0604030504040204" pitchFamily="34" charset="0"/>
              </a:rPr>
              <a:t> that provides them with the foundations and knowledge for </a:t>
            </a:r>
            <a:r>
              <a:rPr lang="en-GB" sz="750" i="0" dirty="0">
                <a:solidFill>
                  <a:srgbClr val="222222"/>
                </a:solidFill>
                <a:effectLst/>
                <a:latin typeface="tahoma" panose="020B0604030504040204" pitchFamily="34" charset="0"/>
              </a:rPr>
              <a:t>understanding</a:t>
            </a:r>
            <a:r>
              <a:rPr lang="en-GB" sz="750" b="0" i="0" dirty="0">
                <a:solidFill>
                  <a:srgbClr val="222222"/>
                </a:solidFill>
                <a:effectLst/>
                <a:latin typeface="tahoma" panose="020B0604030504040204" pitchFamily="34" charset="0"/>
              </a:rPr>
              <a:t> the world. </a:t>
            </a:r>
            <a:endParaRPr lang="en-GB" sz="750" b="0" i="0" u="none" strike="noStrike" cap="none" dirty="0">
              <a:solidFill>
                <a:srgbClr val="000000"/>
              </a:solidFill>
              <a:latin typeface="Arial"/>
              <a:ea typeface="Arial"/>
              <a:cs typeface="Arial"/>
              <a:sym typeface="Arial"/>
            </a:endParaRPr>
          </a:p>
        </p:txBody>
      </p:sp>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38FEC3137222C478AA9995A61C6C42D" ma:contentTypeVersion="15" ma:contentTypeDescription="Create a new document." ma:contentTypeScope="" ma:versionID="cc22a440e6b44493ad870bd6943e0613">
  <xsd:schema xmlns:xsd="http://www.w3.org/2001/XMLSchema" xmlns:xs="http://www.w3.org/2001/XMLSchema" xmlns:p="http://schemas.microsoft.com/office/2006/metadata/properties" xmlns:ns2="7306e3d0-0ae3-4289-81b3-f719923149d7" xmlns:ns3="29bdefce-0881-4b2d-911f-03fd1c1c6f5c" targetNamespace="http://schemas.microsoft.com/office/2006/metadata/properties" ma:root="true" ma:fieldsID="5d5c16ca7fed74b6b86f0cec09a2b1d4" ns2:_="" ns3:_="">
    <xsd:import namespace="7306e3d0-0ae3-4289-81b3-f719923149d7"/>
    <xsd:import namespace="29bdefce-0881-4b2d-911f-03fd1c1c6f5c"/>
    <xsd:element name="properties">
      <xsd:complexType>
        <xsd:sequence>
          <xsd:element name="documentManagement">
            <xsd:complexType>
              <xsd:all>
                <xsd:element ref="ns2:_dlc_DocId" minOccurs="0"/>
                <xsd:element ref="ns2:_dlc_DocIdUrl" minOccurs="0"/>
                <xsd:element ref="ns2:_dlc_DocIdPersistId" minOccurs="0"/>
                <xsd:element ref="ns3:MediaServiceMetadata" minOccurs="0"/>
                <xsd:element ref="ns3:MediaServiceFastMetadata" minOccurs="0"/>
                <xsd:element ref="ns3:MediaServiceSearchProperties" minOccurs="0"/>
                <xsd:element ref="ns3:MediaServiceObjectDetectorVersions" minOccurs="0"/>
                <xsd:element ref="ns3:MediaServiceDateTaken" minOccurs="0"/>
                <xsd:element ref="ns3:MediaLengthInSeconds" minOccurs="0"/>
                <xsd:element ref="ns3:lcf76f155ced4ddcb4097134ff3c332f" minOccurs="0"/>
                <xsd:element ref="ns2:TaxCatchAll" minOccurs="0"/>
                <xsd:element ref="ns3:MediaServiceOCR" minOccurs="0"/>
                <xsd:element ref="ns3:MediaServiceGenerationTime" minOccurs="0"/>
                <xsd:element ref="ns3:MediaServiceEventHashCode" minOccurs="0"/>
                <xsd:element ref="ns3:MediaServiceLocation" minOccurs="0"/>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306e3d0-0ae3-4289-81b3-f719923149d7"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dexed="true"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TaxCatchAll" ma:index="19" nillable="true" ma:displayName="Taxonomy Catch All Column" ma:hidden="true" ma:list="{15098700-c3b5-414f-b784-23b64f95f027}" ma:internalName="TaxCatchAll" ma:showField="CatchAllData" ma:web="7306e3d0-0ae3-4289-81b3-f719923149d7">
      <xsd:complexType>
        <xsd:complexContent>
          <xsd:extension base="dms:MultiChoiceLookup">
            <xsd:sequence>
              <xsd:element name="Value" type="dms:Lookup" maxOccurs="unbounded" minOccurs="0" nillable="true"/>
            </xsd:sequence>
          </xsd:extension>
        </xsd:complexContent>
      </xsd:complexType>
    </xsd:element>
    <xsd:element name="SharedWithUsers" ma:index="2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5"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9bdefce-0881-4b2d-911f-03fd1c1c6f5c"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SearchProperties" ma:index="13" nillable="true" ma:displayName="MediaServiceSearchProperties" ma:hidden="true" ma:internalName="MediaServiceSearchProperties" ma:readOnly="true">
      <xsd:simpleType>
        <xsd:restriction base="dms:Note"/>
      </xsd:simpleType>
    </xsd:element>
    <xsd:element name="MediaServiceObjectDetectorVersions" ma:index="14" nillable="true" ma:displayName="MediaServiceObjectDetectorVersions" ma:hidden="true" ma:indexed="true" ma:internalName="MediaServiceObjectDetectorVersions"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77af1cca-0ddc-42ad-a048-12a774fb3c0e"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GenerationTime" ma:index="21" nillable="true" ma:displayName="MediaServiceGenerationTime" ma:hidden="true" ma:internalName="MediaServiceGenerationTime" ma:readOnly="true">
      <xsd:simpleType>
        <xsd:restriction base="dms:Text"/>
      </xsd:simpleType>
    </xsd:element>
    <xsd:element name="MediaServiceEventHashCode" ma:index="22" nillable="true" ma:displayName="MediaServiceEventHashCode" ma:hidden="true" ma:internalName="MediaServiceEventHashCode" ma:readOnly="true">
      <xsd:simpleType>
        <xsd:restriction base="dms:Text"/>
      </xsd:simpleType>
    </xsd:element>
    <xsd:element name="MediaServiceLocation" ma:index="23" nillable="true" ma:displayName="Location" ma:indexed="true"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p:properties xmlns:p="http://schemas.microsoft.com/office/2006/metadata/properties" xmlns:xsi="http://www.w3.org/2001/XMLSchema-instance" xmlns:pc="http://schemas.microsoft.com/office/infopath/2007/PartnerControls">
  <documentManagement>
    <_dlc_DocId xmlns="7306e3d0-0ae3-4289-81b3-f719923149d7">6KK6NY3JTKCC-849450956-328516</_dlc_DocId>
    <_dlc_DocIdUrl xmlns="7306e3d0-0ae3-4289-81b3-f719923149d7">
      <Url>https://8602326.sharepoint.com/sites/TRJTeachingSharedDrive/_layouts/15/DocIdRedir.aspx?ID=6KK6NY3JTKCC-849450956-328516</Url>
      <Description>6KK6NY3JTKCC-849450956-328516</Description>
    </_dlc_DocIdUrl>
    <TaxCatchAll xmlns="7306e3d0-0ae3-4289-81b3-f719923149d7" xsi:nil="true"/>
    <lcf76f155ced4ddcb4097134ff3c332f xmlns="29bdefce-0881-4b2d-911f-03fd1c1c6f5c">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B9B1342-069C-40C4-AE5C-4EA9711956E3}">
  <ds:schemaRefs>
    <ds:schemaRef ds:uri="29bdefce-0881-4b2d-911f-03fd1c1c6f5c"/>
    <ds:schemaRef ds:uri="7306e3d0-0ae3-4289-81b3-f719923149d7"/>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9B4928A4-7A74-4E69-A628-B2FBE73558B7}">
  <ds:schemaRefs>
    <ds:schemaRef ds:uri="http://schemas.microsoft.com/sharepoint/events"/>
  </ds:schemaRefs>
</ds:datastoreItem>
</file>

<file path=customXml/itemProps3.xml><?xml version="1.0" encoding="utf-8"?>
<ds:datastoreItem xmlns:ds="http://schemas.openxmlformats.org/officeDocument/2006/customXml" ds:itemID="{CB5221BD-E240-455D-81B4-CCABD159812A}">
  <ds:schemaRefs>
    <ds:schemaRef ds:uri="http://schemas.microsoft.com/sharepoint/v3/contenttype/forms"/>
  </ds:schemaRefs>
</ds:datastoreItem>
</file>

<file path=customXml/itemProps4.xml><?xml version="1.0" encoding="utf-8"?>
<ds:datastoreItem xmlns:ds="http://schemas.openxmlformats.org/officeDocument/2006/customXml" ds:itemID="{32C53480-CEF3-49F8-9250-A7308D2C10A1}">
  <ds:schemaRefs>
    <ds:schemaRef ds:uri="http://purl.org/dc/dcmitype/"/>
    <ds:schemaRef ds:uri="7306e3d0-0ae3-4289-81b3-f719923149d7"/>
    <ds:schemaRef ds:uri="http://purl.org/dc/elements/1.1/"/>
    <ds:schemaRef ds:uri="http://purl.org/dc/terms/"/>
    <ds:schemaRef ds:uri="http://www.w3.org/XML/1998/namespace"/>
    <ds:schemaRef ds:uri="29bdefce-0881-4b2d-911f-03fd1c1c6f5c"/>
    <ds:schemaRef ds:uri="http://schemas.microsoft.com/office/2006/documentManagement/types"/>
    <ds:schemaRef ds:uri="http://schemas.microsoft.com/office/infopath/2007/PartnerControls"/>
    <ds:schemaRef ds:uri="http://schemas.openxmlformats.org/package/2006/metadata/core-properties"/>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otalTime>502</TotalTime>
  <Words>709</Words>
  <Application>Microsoft Office PowerPoint</Application>
  <PresentationFormat>On-screen Show (16:9)</PresentationFormat>
  <Paragraphs>34</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tahoma</vt:lpstr>
      <vt:lpstr>Simple Light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 J Emery</dc:creator>
  <cp:lastModifiedBy>Mrs K Hiatt</cp:lastModifiedBy>
  <cp:revision>156</cp:revision>
  <dcterms:modified xsi:type="dcterms:W3CDTF">2023-11-07T20:40:54Z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0x010100638FEC3137222C478AA9995A61C6C42D</vt:lpwstr>
  </property>
  <property fmtid="{D5CDD505-2E9C-101B-9397-08002B2CF9AE}" pid="3" name="_dlc_DocIdItemGuid">
    <vt:lpwstr>3ca8bf73-32c1-4ac3-8d17-1e4e9ff68afb</vt:lpwstr>
  </property>
  <property fmtid="{D5CDD505-2E9C-101B-9397-08002B2CF9AE}" pid="4" name="MediaServiceImageTags">
    <vt:lpwstr/>
  </property>
</Properties>
</file>