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4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51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7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099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352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49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62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629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11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32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56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88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FDC7F-91D6-4BF5-B4F7-E117E21D41CF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91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topmarks.co.uk/times-tables/coconut-multiples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doodlemaths.com/2019/02/21/creative-ways-to-learn-your-times-tabl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ehowell@thomasrussell-junior.staffs.sch.co.uk" TargetMode="External"/><Relationship Id="rId2" Type="http://schemas.openxmlformats.org/officeDocument/2006/relationships/hyperlink" Target="mailto:kjones@thomasrussell-junior.staffs.sch.co.uk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hyperlink" Target="mailto:shurdman@thomasrussell-junior.staffs.sch.co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GB" b="1" dirty="0" smtClean="0">
                <a:latin typeface="Comic Sans MS" panose="030F0702030302020204" pitchFamily="66" charset="0"/>
              </a:rPr>
              <a:t>Maths</a:t>
            </a:r>
            <a:br>
              <a:rPr lang="en-GB" b="1" dirty="0" smtClean="0">
                <a:latin typeface="Comic Sans MS" panose="030F0702030302020204" pitchFamily="66" charset="0"/>
              </a:rPr>
            </a:br>
            <a:r>
              <a:rPr lang="en-GB" sz="2800" b="1" dirty="0" smtClean="0">
                <a:latin typeface="Comic Sans MS" panose="030F0702030302020204" pitchFamily="66" charset="0"/>
              </a:rPr>
              <a:t>Mrs Jones</a:t>
            </a:r>
            <a:br>
              <a:rPr lang="en-GB" sz="2800" b="1" dirty="0" smtClean="0">
                <a:latin typeface="Comic Sans MS" panose="030F0702030302020204" pitchFamily="66" charset="0"/>
              </a:rPr>
            </a:br>
            <a:r>
              <a:rPr lang="en-GB" sz="2800" b="1" dirty="0" smtClean="0">
                <a:latin typeface="Comic Sans MS" panose="030F0702030302020204" pitchFamily="66" charset="0"/>
              </a:rPr>
              <a:t>30.4.20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en-GB" sz="40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learn and revise times tables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992" y="1392238"/>
            <a:ext cx="2466975" cy="1847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090" y="128629"/>
            <a:ext cx="1286367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4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Starter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Have a go at warming up by asking some quick fire tables 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You could have a look at this 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fun game; </a:t>
            </a:r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  <a:hlinkClick r:id="rId2"/>
              </a:rPr>
              <a:t>https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  <a:hlinkClick r:id="rId2"/>
              </a:rPr>
              <a:t>://</a:t>
            </a: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  <a:hlinkClick r:id="rId2"/>
              </a:rPr>
              <a:t>www.topmarks.co.uk/times-tables/coconut-multiples</a:t>
            </a:r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endParaRPr lang="en-GB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97068" y="2181498"/>
            <a:ext cx="4373852" cy="340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86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Activity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7030A0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On Friday morning, Mrs Preston will be setting up a TT </a:t>
            </a:r>
            <a:r>
              <a:rPr lang="en-GB" dirty="0" err="1" smtClean="0">
                <a:latin typeface="Comic Sans MS" panose="030F0702030302020204" pitchFamily="66" charset="0"/>
              </a:rPr>
              <a:t>Rockstars</a:t>
            </a:r>
            <a:r>
              <a:rPr lang="en-GB" dirty="0" smtClean="0">
                <a:latin typeface="Comic Sans MS" panose="030F0702030302020204" pitchFamily="66" charset="0"/>
              </a:rPr>
              <a:t> battle for you.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You will be able to go up against your friends in other classes!</a:t>
            </a:r>
          </a:p>
          <a:p>
            <a:endParaRPr lang="en-GB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Last term we did a House competition.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You might want to 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use this website. It has lots of practical ways to make learning your tables fun!</a:t>
            </a:r>
          </a:p>
          <a:p>
            <a:endParaRPr lang="en-GB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  <a:hlinkClick r:id="rId2"/>
              </a:rPr>
              <a:t>https://www.doodlemaths.com/2019/02/21/creative-ways-to-learn-your-times-tables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  <a:hlinkClick r:id="rId2"/>
              </a:rPr>
              <a:t>/</a:t>
            </a:r>
            <a:endParaRPr lang="en-GB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269" y="156755"/>
            <a:ext cx="2132919" cy="1537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812" y="259743"/>
            <a:ext cx="2133785" cy="153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31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What to do if you have forgotten you login;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>
                <a:latin typeface="Comic Sans MS" panose="030F0702030302020204" pitchFamily="66" charset="0"/>
              </a:rPr>
              <a:t>If you have forgotten your login – do  not despair.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Email your morning class teacher and they will get back to you</a:t>
            </a:r>
            <a:endParaRPr lang="en-GB" sz="36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dirty="0" smtClean="0">
                <a:hlinkClick r:id="rId2"/>
              </a:rPr>
              <a:t>kjones@thomasrussell-junior.staffs.sch.co.uk</a:t>
            </a:r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>
                <a:hlinkClick r:id="rId3"/>
              </a:rPr>
              <a:t>ehowell@thomasrussell-junior.staffs.sch.co.uk</a:t>
            </a:r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>
                <a:hlinkClick r:id="rId4"/>
              </a:rPr>
              <a:t>shurdman@thomasrussell-junior.staffs.sch.co.uk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1522"/>
            <a:ext cx="1489166" cy="148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54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141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Maths Mrs Jones 30.4.20</vt:lpstr>
      <vt:lpstr>Starter</vt:lpstr>
      <vt:lpstr>Activity</vt:lpstr>
      <vt:lpstr>What to do if you have forgotten you login;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Mrs Jones 22.4.20</dc:title>
  <dc:creator>KJones</dc:creator>
  <cp:lastModifiedBy>KJones</cp:lastModifiedBy>
  <cp:revision>8</cp:revision>
  <dcterms:created xsi:type="dcterms:W3CDTF">2020-04-06T09:26:07Z</dcterms:created>
  <dcterms:modified xsi:type="dcterms:W3CDTF">2020-04-21T13:19:57Z</dcterms:modified>
</cp:coreProperties>
</file>