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7" r:id="rId2"/>
    <p:sldId id="278" r:id="rId3"/>
    <p:sldId id="258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7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C22D89-634D-413D-BD8D-85C6FAF1808C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847A28-4B63-4A1C-8A1E-647AAB57BA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1787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847A28-4B63-4A1C-8A1E-647AAB57BAE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7276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52900"/>
            <a:ext cx="9144000" cy="1104900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4290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573BD675-C021-4A1C-B74C-C944571994E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674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4290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573BD675-C021-4A1C-B74C-C944571994E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0661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825625"/>
            <a:ext cx="57277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7785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4290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573BD675-C021-4A1C-B74C-C944571994E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0524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673100"/>
            <a:ext cx="11836400" cy="8794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681163"/>
            <a:ext cx="57816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3200" y="2505075"/>
            <a:ext cx="5781675" cy="360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82328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823284" cy="360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4290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573BD675-C021-4A1C-B74C-C944571994E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244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4290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573BD675-C021-4A1C-B74C-C944571994E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2778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4290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573BD675-C021-4A1C-B74C-C944571994E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0191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2100" y="800075"/>
            <a:ext cx="11658600" cy="890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2100" y="1825625"/>
            <a:ext cx="11658600" cy="4244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0" y="6651825"/>
            <a:ext cx="1899700" cy="276999"/>
          </a:xfrm>
          <a:prstGeom prst="rect">
            <a:avLst/>
          </a:prstGeom>
          <a:solidFill>
            <a:srgbClr val="FFFFFF">
              <a:alpha val="14902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© Nichola Wilkin Ltd. 2014</a:t>
            </a:r>
            <a:endParaRPr lang="en-GB" sz="1200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4290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573BD675-C021-4A1C-B74C-C944571994E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3332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479169"/>
          </a:xfrm>
        </p:spPr>
        <p:txBody>
          <a:bodyPr anchor="ctr">
            <a:normAutofit fontScale="90000"/>
          </a:bodyPr>
          <a:lstStyle/>
          <a:p>
            <a:r>
              <a:rPr lang="en-GB" sz="8800" dirty="0" smtClean="0"/>
              <a:t>Scratch Beginners</a:t>
            </a:r>
            <a:endParaRPr lang="en-GB" sz="8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56123" y="5666703"/>
            <a:ext cx="2541431" cy="466859"/>
          </a:xfrm>
        </p:spPr>
        <p:txBody>
          <a:bodyPr/>
          <a:lstStyle/>
          <a:p>
            <a:r>
              <a:rPr lang="en-GB" dirty="0" smtClean="0"/>
              <a:t>Lesson 2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BD675-C021-4A1C-B74C-C944571994EF}" type="slidenum">
              <a:rPr lang="en-GB" smtClean="0"/>
              <a:t>1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828" y="2652719"/>
            <a:ext cx="3096344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19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4424" y="800075"/>
            <a:ext cx="7486276" cy="890613"/>
          </a:xfrm>
        </p:spPr>
        <p:txBody>
          <a:bodyPr/>
          <a:lstStyle/>
          <a:p>
            <a:r>
              <a:rPr lang="en-GB" dirty="0" smtClean="0"/>
              <a:t>What will this draw?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5862918" y="2186184"/>
            <a:ext cx="3880834" cy="31372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3600" dirty="0" smtClean="0"/>
              <a:t>Use the pen up, pen down, point in direction and move commands to write your name or draw a face.</a:t>
            </a:r>
            <a:endParaRPr lang="en-GB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555F4-47BE-4721-8CA0-7B59355C00EB}" type="slidenum">
              <a:rPr lang="en-GB" smtClean="0"/>
              <a:t>10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333" b="56444" l="47313" r="58562"/>
                    </a14:imgEffect>
                  </a14:imgLayer>
                </a14:imgProps>
              </a:ext>
            </a:extLst>
          </a:blip>
          <a:srcRect l="47637" t="27320" r="41023" b="44120"/>
          <a:stretch/>
        </p:blipFill>
        <p:spPr>
          <a:xfrm>
            <a:off x="775246" y="611361"/>
            <a:ext cx="3958117" cy="560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02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Monster Maze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90688"/>
            <a:ext cx="5302624" cy="4244975"/>
          </a:xfrm>
        </p:spPr>
        <p:txBody>
          <a:bodyPr>
            <a:normAutofit/>
          </a:bodyPr>
          <a:lstStyle/>
          <a:p>
            <a:r>
              <a:rPr lang="en-GB" sz="3200" dirty="0" smtClean="0"/>
              <a:t>Your teacher will show you how to open the </a:t>
            </a:r>
            <a:r>
              <a:rPr lang="en-GB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Monster Maze </a:t>
            </a:r>
            <a:r>
              <a:rPr lang="en-GB" sz="3200" dirty="0" smtClean="0"/>
              <a:t>game.</a:t>
            </a:r>
          </a:p>
          <a:p>
            <a:r>
              <a:rPr lang="en-GB" sz="3200" dirty="0" smtClean="0"/>
              <a:t>Complete the scripts to help the monster find his way through the maze leaving a trail behind him without going into the black area.</a:t>
            </a:r>
            <a:endParaRPr lang="en-GB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555F4-47BE-4721-8CA0-7B59355C00EB}" type="slidenum">
              <a:rPr lang="en-GB" smtClean="0"/>
              <a:t>11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65593" t="14722" r="3695" b="45799"/>
          <a:stretch/>
        </p:blipFill>
        <p:spPr>
          <a:xfrm>
            <a:off x="6448179" y="1882141"/>
            <a:ext cx="5341156" cy="3862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79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skills have </a:t>
            </a:r>
            <a:r>
              <a:rPr lang="en-GB"/>
              <a:t>you </a:t>
            </a:r>
            <a:r>
              <a:rPr lang="en-GB" smtClean="0"/>
              <a:t>practised </a:t>
            </a:r>
            <a:r>
              <a:rPr lang="en-GB" dirty="0"/>
              <a:t>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8882" y="1825626"/>
            <a:ext cx="5690318" cy="65631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 b="1" dirty="0" smtClean="0"/>
              <a:t>New skills </a:t>
            </a:r>
            <a:r>
              <a:rPr lang="en-GB" b="1" dirty="0"/>
              <a:t>you have learnt today…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BD675-C021-4A1C-B74C-C944571994EF}" type="slidenum">
              <a:rPr lang="en-GB" smtClean="0"/>
              <a:pPr/>
              <a:t>12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65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04616" y="5059340"/>
            <a:ext cx="781058" cy="1110776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539190" y="4609651"/>
            <a:ext cx="6776010" cy="6563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600" b="1" dirty="0"/>
              <a:t>Revisit skills from another lesson…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222" b="52333" l="44125" r="51438"/>
                    </a14:imgEffect>
                  </a14:imgLayer>
                </a14:imgProps>
              </a:ext>
            </a:extLst>
          </a:blip>
          <a:srcRect l="44274" t="33365" r="48450" b="48241"/>
          <a:stretch/>
        </p:blipFill>
        <p:spPr>
          <a:xfrm>
            <a:off x="2169340" y="2374034"/>
            <a:ext cx="1326771" cy="18868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556" b="51778" l="51875" r="59000"/>
                    </a14:imgEffect>
                  </a14:imgLayer>
                </a14:imgProps>
              </a:ext>
            </a:extLst>
          </a:blip>
          <a:srcRect l="51727" t="33365" r="40997" b="48241"/>
          <a:stretch/>
        </p:blipFill>
        <p:spPr>
          <a:xfrm>
            <a:off x="3954596" y="2374034"/>
            <a:ext cx="1326771" cy="188685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/>
          <a:srcRect l="53123" t="18006" r="20327" b="11558"/>
          <a:stretch/>
        </p:blipFill>
        <p:spPr>
          <a:xfrm>
            <a:off x="7238571" y="1825626"/>
            <a:ext cx="2744057" cy="40930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182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Starter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202" y="1720159"/>
            <a:ext cx="6189382" cy="4244975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GB" sz="4400" dirty="0"/>
              <a:t>Load </a:t>
            </a:r>
            <a:r>
              <a:rPr lang="en-GB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Scratch</a:t>
            </a:r>
            <a:r>
              <a:rPr lang="en-GB" sz="4400" dirty="0" smtClean="0"/>
              <a:t>.</a:t>
            </a:r>
            <a:endParaRPr lang="en-GB" sz="4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4400" dirty="0"/>
              <a:t>Change the </a:t>
            </a:r>
            <a:r>
              <a:rPr lang="en-GB" sz="4400" dirty="0" smtClean="0"/>
              <a:t>sprite.</a:t>
            </a:r>
            <a:endParaRPr lang="en-GB" sz="4400" dirty="0"/>
          </a:p>
          <a:p>
            <a:pPr marL="742950" indent="-742950">
              <a:buFont typeface="+mj-lt"/>
              <a:buAutoNum type="arabicPeriod"/>
            </a:pPr>
            <a:r>
              <a:rPr lang="en-GB" sz="4400" dirty="0"/>
              <a:t>Make the sprite move around the screen when you press a </a:t>
            </a:r>
            <a:r>
              <a:rPr lang="en-GB" sz="4400" dirty="0" smtClean="0"/>
              <a:t>key.</a:t>
            </a:r>
            <a:endParaRPr lang="en-GB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9657833-4D14-483B-82D3-A43835221D5F}" type="slidenum">
              <a:rPr lang="en-GB" smtClean="0"/>
              <a:pPr algn="r"/>
              <a:t>2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207" y="1844824"/>
            <a:ext cx="3528392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04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Objective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92101" y="1753055"/>
            <a:ext cx="11658600" cy="64711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3200" b="1" dirty="0"/>
              <a:t>Use script to control a sprite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92101" y="3106271"/>
            <a:ext cx="11658600" cy="3070692"/>
          </a:xfrm>
        </p:spPr>
        <p:txBody>
          <a:bodyPr>
            <a:normAutofit/>
          </a:bodyPr>
          <a:lstStyle/>
          <a:p>
            <a:r>
              <a:rPr lang="en-GB" b="1" dirty="0" smtClean="0"/>
              <a:t>All of you will:</a:t>
            </a:r>
          </a:p>
          <a:p>
            <a:pPr lvl="1"/>
            <a:r>
              <a:rPr lang="en-GB" dirty="0"/>
              <a:t>Make your sprite follow the mouse </a:t>
            </a:r>
            <a:r>
              <a:rPr lang="en-GB" dirty="0" smtClean="0"/>
              <a:t>pointer.</a:t>
            </a:r>
            <a:endParaRPr lang="en-GB" dirty="0"/>
          </a:p>
          <a:p>
            <a:r>
              <a:rPr lang="en-GB" b="1" dirty="0" smtClean="0"/>
              <a:t>Most of you will:</a:t>
            </a:r>
          </a:p>
          <a:p>
            <a:pPr lvl="1"/>
            <a:r>
              <a:rPr lang="en-GB" dirty="0"/>
              <a:t>Use the pen tool to draw a variety of shapes using the repeat </a:t>
            </a:r>
            <a:r>
              <a:rPr lang="en-GB" dirty="0" smtClean="0"/>
              <a:t>function.</a:t>
            </a:r>
            <a:endParaRPr lang="en-GB" dirty="0"/>
          </a:p>
          <a:p>
            <a:pPr lvl="1"/>
            <a:r>
              <a:rPr lang="en-GB" dirty="0"/>
              <a:t>Direct a monster through a </a:t>
            </a:r>
            <a:r>
              <a:rPr lang="en-GB" dirty="0" smtClean="0"/>
              <a:t>maze.</a:t>
            </a:r>
            <a:endParaRPr lang="en-GB" dirty="0"/>
          </a:p>
          <a:p>
            <a:r>
              <a:rPr lang="en-GB" b="1" dirty="0" smtClean="0"/>
              <a:t>Some of you will:</a:t>
            </a:r>
          </a:p>
          <a:p>
            <a:pPr lvl="1"/>
            <a:r>
              <a:rPr lang="en-GB" dirty="0"/>
              <a:t>Write your name or draw a face using the pen </a:t>
            </a:r>
            <a:r>
              <a:rPr lang="en-GB" dirty="0" smtClean="0"/>
              <a:t>tool.</a:t>
            </a:r>
            <a:endParaRPr lang="en-GB" dirty="0"/>
          </a:p>
          <a:p>
            <a:pPr lvl="1"/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98576"/>
            <a:ext cx="12192000" cy="666750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40100" cy="365125"/>
          </a:xfrm>
        </p:spPr>
        <p:txBody>
          <a:bodyPr/>
          <a:lstStyle/>
          <a:p>
            <a:fld id="{573BD675-C021-4A1C-B74C-C944571994E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267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much do you remember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0576" y="1825625"/>
            <a:ext cx="6521824" cy="4244975"/>
          </a:xfrm>
        </p:spPr>
        <p:txBody>
          <a:bodyPr>
            <a:normAutofit/>
          </a:bodyPr>
          <a:lstStyle/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en-GB" sz="3200" dirty="0" smtClean="0"/>
              <a:t>How can you make the sprite move faster or slower?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en-GB" sz="3200" dirty="0" smtClean="0"/>
              <a:t>How can you keep the sprite moving, even after you stop pressing the key?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r>
              <a:rPr lang="en-GB" sz="3200" dirty="0" smtClean="0"/>
              <a:t>How can you stop the sprite moving?</a:t>
            </a:r>
          </a:p>
          <a:p>
            <a:pPr marL="514350" indent="-514350">
              <a:spcAft>
                <a:spcPts val="600"/>
              </a:spcAft>
              <a:buFont typeface="+mj-lt"/>
              <a:buAutoNum type="arabicPeriod"/>
            </a:pPr>
            <a:endParaRPr lang="en-GB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555F4-47BE-4721-8CA0-7B59355C00EB}" type="slidenum">
              <a:rPr lang="en-GB" smtClean="0"/>
              <a:t>4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177" y="2229037"/>
            <a:ext cx="3096344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1032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555F4-47BE-4721-8CA0-7B59355C00EB}" type="slidenum">
              <a:rPr lang="en-GB" smtClean="0"/>
              <a:t>5</a:t>
            </a:fld>
            <a:endParaRPr lang="en-GB"/>
          </a:p>
        </p:txBody>
      </p:sp>
      <p:pic>
        <p:nvPicPr>
          <p:cNvPr id="2" name="Chasing the point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10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much do you remember?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4940" y="1825625"/>
            <a:ext cx="9395759" cy="4244975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How would you run the program?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What does the forever loop do?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How can you get the sprite to turn towards your mouse pointer?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How would you get the sprite to move towards the mouse pointer?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How can you stop the program from running?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How can you draw a trail behind the sprite?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How do you clear the screen?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555F4-47BE-4721-8CA0-7B59355C00EB}" type="slidenum">
              <a:rPr lang="en-GB" smtClean="0"/>
              <a:t>6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35" y="2664677"/>
            <a:ext cx="2297287" cy="2297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636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 to you…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5752" y="1825625"/>
            <a:ext cx="6934947" cy="2097969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GB" sz="3200" dirty="0" smtClean="0"/>
              <a:t>Make the sprite follow the mouse pointer when the green flag is clicked and leave a trail behind the sprite.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555F4-47BE-4721-8CA0-7B59355C00EB}" type="slidenum">
              <a:rPr lang="en-GB" smtClean="0"/>
              <a:t>7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222" b="41556" l="49188" r="63375"/>
                    </a14:imgEffect>
                  </a14:imgLayer>
                </a14:imgProps>
              </a:ext>
            </a:extLst>
          </a:blip>
          <a:srcRect l="49055" t="23120" r="36298" b="58401"/>
          <a:stretch/>
        </p:blipFill>
        <p:spPr>
          <a:xfrm>
            <a:off x="524435" y="966003"/>
            <a:ext cx="4644008" cy="329574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72029" y="4375197"/>
            <a:ext cx="69560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3600" dirty="0"/>
              <a:t>Work out how to change the colour and thickness of the line that is drawn.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556" b="70778" l="50563" r="62187">
                        <a14:foregroundMark x1="56688" y1="62111" x2="56688" y2="62111"/>
                        <a14:foregroundMark x1="56875" y1="67444" x2="56875" y2="67444"/>
                      </a14:backgroundRemoval>
                    </a14:imgEffect>
                  </a14:imgLayer>
                </a14:imgProps>
              </a:ext>
            </a:extLst>
          </a:blip>
          <a:srcRect l="50472" t="56719" r="38188" b="29841"/>
          <a:stretch/>
        </p:blipFill>
        <p:spPr>
          <a:xfrm>
            <a:off x="8391545" y="3804848"/>
            <a:ext cx="3294112" cy="219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81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What do you think this code will do?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4353" y="1825625"/>
            <a:ext cx="6706347" cy="4244975"/>
          </a:xfrm>
        </p:spPr>
        <p:txBody>
          <a:bodyPr>
            <a:noAutofit/>
          </a:bodyPr>
          <a:lstStyle/>
          <a:p>
            <a:r>
              <a:rPr lang="en-GB" sz="3200" dirty="0" smtClean="0"/>
              <a:t>What is the difference between the forever loop and the repeat loop?</a:t>
            </a:r>
          </a:p>
          <a:p>
            <a:r>
              <a:rPr lang="en-GB" sz="3200" dirty="0" smtClean="0"/>
              <a:t>Enter this code and run it.</a:t>
            </a:r>
          </a:p>
          <a:p>
            <a:r>
              <a:rPr lang="en-GB" sz="3200" dirty="0" smtClean="0"/>
              <a:t>How can you make the square bigger or smaller?</a:t>
            </a:r>
          </a:p>
          <a:p>
            <a:r>
              <a:rPr lang="en-GB" sz="3200" dirty="0" smtClean="0"/>
              <a:t>Change the code to draw a triangle with 3 sides of 125 steps each and angles of 120 degrees.</a:t>
            </a:r>
            <a:endParaRPr lang="en-GB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555F4-47BE-4721-8CA0-7B59355C00EB}" type="slidenum">
              <a:rPr lang="en-GB" smtClean="0"/>
              <a:t>8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000" b="42889" l="50688" r="60563">
                        <a14:foregroundMark x1="54063" y1="28000" x2="54063" y2="28000"/>
                      </a14:backgroundRemoval>
                    </a14:imgEffect>
                  </a14:imgLayer>
                </a14:imgProps>
              </a:ext>
            </a:extLst>
          </a:blip>
          <a:srcRect l="50472" t="23960" r="39133" b="56720"/>
          <a:stretch/>
        </p:blipFill>
        <p:spPr>
          <a:xfrm>
            <a:off x="665435" y="1478453"/>
            <a:ext cx="4392488" cy="4592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90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will these draw?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555F4-47BE-4721-8CA0-7B59355C00EB}" type="slidenum">
              <a:rPr lang="en-GB" smtClean="0"/>
              <a:t>9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889" b="46556" l="48625" r="58500"/>
                    </a14:imgEffect>
                  </a14:imgLayer>
                </a14:imgProps>
              </a:ext>
            </a:extLst>
          </a:blip>
          <a:srcRect l="48582" t="27320" r="41023" b="52520"/>
          <a:stretch/>
        </p:blipFill>
        <p:spPr>
          <a:xfrm>
            <a:off x="7560533" y="1604805"/>
            <a:ext cx="3456384" cy="377060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222" b="46667" l="48563" r="58500"/>
                    </a14:imgEffect>
                  </a14:imgLayer>
                </a14:imgProps>
              </a:ext>
            </a:extLst>
          </a:blip>
          <a:srcRect l="48582" t="27320" r="41495" b="53360"/>
          <a:stretch/>
        </p:blipFill>
        <p:spPr>
          <a:xfrm>
            <a:off x="1361637" y="1582824"/>
            <a:ext cx="3384376" cy="3706698"/>
          </a:xfrm>
          <a:prstGeom prst="rect">
            <a:avLst/>
          </a:prstGeom>
        </p:spPr>
      </p:pic>
      <p:sp>
        <p:nvSpPr>
          <p:cNvPr id="11" name="32-Point Star 10"/>
          <p:cNvSpPr/>
          <p:nvPr/>
        </p:nvSpPr>
        <p:spPr>
          <a:xfrm>
            <a:off x="4443337" y="4344079"/>
            <a:ext cx="3491880" cy="1728192"/>
          </a:xfrm>
          <a:prstGeom prst="star32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2"/>
                </a:solidFill>
              </a:rPr>
              <a:t>Try them out</a:t>
            </a:r>
          </a:p>
        </p:txBody>
      </p:sp>
    </p:spTree>
    <p:extLst>
      <p:ext uri="{BB962C8B-B14F-4D97-AF65-F5344CB8AC3E}">
        <p14:creationId xmlns:p14="http://schemas.microsoft.com/office/powerpoint/2010/main" val="224151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148B43B8-01A5-403C-A31D-A10FA5746F88}" vid="{479F9B1C-204D-46C2-B1A6-EB12D1EC134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Lesson Template</Template>
  <TotalTime>437</TotalTime>
  <Words>410</Words>
  <Application>Microsoft Office PowerPoint</Application>
  <PresentationFormat>Widescreen</PresentationFormat>
  <Paragraphs>58</Paragraphs>
  <Slides>12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Scratch Beginners</vt:lpstr>
      <vt:lpstr>Starter</vt:lpstr>
      <vt:lpstr>Objective</vt:lpstr>
      <vt:lpstr>How much do you remember</vt:lpstr>
      <vt:lpstr>PowerPoint Presentation</vt:lpstr>
      <vt:lpstr>How much do you remember?</vt:lpstr>
      <vt:lpstr>Over to you…</vt:lpstr>
      <vt:lpstr>What do you think this code will do?</vt:lpstr>
      <vt:lpstr>What will these draw?</vt:lpstr>
      <vt:lpstr>What will this draw?</vt:lpstr>
      <vt:lpstr>Monster Maze</vt:lpstr>
      <vt:lpstr>What skills have you practised today?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Nichola Wilkin</dc:creator>
  <cp:lastModifiedBy>DPreston</cp:lastModifiedBy>
  <cp:revision>33</cp:revision>
  <dcterms:created xsi:type="dcterms:W3CDTF">2014-05-30T13:41:42Z</dcterms:created>
  <dcterms:modified xsi:type="dcterms:W3CDTF">2021-01-21T16:19:43Z</dcterms:modified>
</cp:coreProperties>
</file>