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09" r:id="rId2"/>
    <p:sldId id="310" r:id="rId3"/>
    <p:sldId id="302" r:id="rId4"/>
    <p:sldId id="303" r:id="rId5"/>
    <p:sldId id="304" r:id="rId6"/>
    <p:sldId id="305" r:id="rId7"/>
    <p:sldId id="306" r:id="rId8"/>
    <p:sldId id="307" r:id="rId9"/>
    <p:sldId id="30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789921-8A55-4586-B405-138B49C48B97}" v="9" dt="2020-04-01T14:33:13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83265" autoAdjust="0"/>
  </p:normalViewPr>
  <p:slideViewPr>
    <p:cSldViewPr snapToGrid="0">
      <p:cViewPr varScale="1">
        <p:scale>
          <a:sx n="61" d="100"/>
          <a:sy n="61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e Kerwin" userId="89cc6116eb6c0dac" providerId="LiveId" clId="{E0789921-8A55-4586-B405-138B49C48B97}"/>
    <pc:docChg chg="delSld modSld">
      <pc:chgData name="Jennie Kerwin" userId="89cc6116eb6c0dac" providerId="LiveId" clId="{E0789921-8A55-4586-B405-138B49C48B97}" dt="2020-04-01T14:33:13.002" v="32" actId="207"/>
      <pc:docMkLst>
        <pc:docMk/>
      </pc:docMkLst>
      <pc:sldChg chg="del">
        <pc:chgData name="Jennie Kerwin" userId="89cc6116eb6c0dac" providerId="LiveId" clId="{E0789921-8A55-4586-B405-138B49C48B97}" dt="2020-04-01T14:30:41.600" v="23" actId="2696"/>
        <pc:sldMkLst>
          <pc:docMk/>
          <pc:sldMk cId="2047842423" sldId="279"/>
        </pc:sldMkLst>
      </pc:sldChg>
      <pc:sldChg chg="del">
        <pc:chgData name="Jennie Kerwin" userId="89cc6116eb6c0dac" providerId="LiveId" clId="{E0789921-8A55-4586-B405-138B49C48B97}" dt="2020-04-01T14:28:54.802" v="14" actId="2696"/>
        <pc:sldMkLst>
          <pc:docMk/>
          <pc:sldMk cId="3262603198" sldId="280"/>
        </pc:sldMkLst>
      </pc:sldChg>
      <pc:sldChg chg="del">
        <pc:chgData name="Jennie Kerwin" userId="89cc6116eb6c0dac" providerId="LiveId" clId="{E0789921-8A55-4586-B405-138B49C48B97}" dt="2020-04-01T14:28:32.016" v="1" actId="2696"/>
        <pc:sldMkLst>
          <pc:docMk/>
          <pc:sldMk cId="2754893100" sldId="284"/>
        </pc:sldMkLst>
      </pc:sldChg>
      <pc:sldChg chg="del">
        <pc:chgData name="Jennie Kerwin" userId="89cc6116eb6c0dac" providerId="LiveId" clId="{E0789921-8A55-4586-B405-138B49C48B97}" dt="2020-04-01T14:28:32.586" v="2" actId="2696"/>
        <pc:sldMkLst>
          <pc:docMk/>
          <pc:sldMk cId="1450291885" sldId="285"/>
        </pc:sldMkLst>
      </pc:sldChg>
      <pc:sldChg chg="del">
        <pc:chgData name="Jennie Kerwin" userId="89cc6116eb6c0dac" providerId="LiveId" clId="{E0789921-8A55-4586-B405-138B49C48B97}" dt="2020-04-01T14:28:31.376" v="0" actId="2696"/>
        <pc:sldMkLst>
          <pc:docMk/>
          <pc:sldMk cId="2966993120" sldId="287"/>
        </pc:sldMkLst>
      </pc:sldChg>
      <pc:sldChg chg="del">
        <pc:chgData name="Jennie Kerwin" userId="89cc6116eb6c0dac" providerId="LiveId" clId="{E0789921-8A55-4586-B405-138B49C48B97}" dt="2020-04-01T14:28:43.419" v="5" actId="2696"/>
        <pc:sldMkLst>
          <pc:docMk/>
          <pc:sldMk cId="2814342108" sldId="291"/>
        </pc:sldMkLst>
      </pc:sldChg>
      <pc:sldChg chg="del">
        <pc:chgData name="Jennie Kerwin" userId="89cc6116eb6c0dac" providerId="LiveId" clId="{E0789921-8A55-4586-B405-138B49C48B97}" dt="2020-04-01T14:28:54.182" v="13" actId="2696"/>
        <pc:sldMkLst>
          <pc:docMk/>
          <pc:sldMk cId="3477721391" sldId="292"/>
        </pc:sldMkLst>
      </pc:sldChg>
      <pc:sldChg chg="del">
        <pc:chgData name="Jennie Kerwin" userId="89cc6116eb6c0dac" providerId="LiveId" clId="{E0789921-8A55-4586-B405-138B49C48B97}" dt="2020-04-01T14:28:34.936" v="4" actId="2696"/>
        <pc:sldMkLst>
          <pc:docMk/>
          <pc:sldMk cId="803925221" sldId="293"/>
        </pc:sldMkLst>
      </pc:sldChg>
      <pc:sldChg chg="del">
        <pc:chgData name="Jennie Kerwin" userId="89cc6116eb6c0dac" providerId="LiveId" clId="{E0789921-8A55-4586-B405-138B49C48B97}" dt="2020-04-01T14:28:44.029" v="6" actId="2696"/>
        <pc:sldMkLst>
          <pc:docMk/>
          <pc:sldMk cId="2147269991" sldId="294"/>
        </pc:sldMkLst>
      </pc:sldChg>
      <pc:sldChg chg="del">
        <pc:chgData name="Jennie Kerwin" userId="89cc6116eb6c0dac" providerId="LiveId" clId="{E0789921-8A55-4586-B405-138B49C48B97}" dt="2020-04-01T14:28:47.929" v="7" actId="2696"/>
        <pc:sldMkLst>
          <pc:docMk/>
          <pc:sldMk cId="3150523552" sldId="296"/>
        </pc:sldMkLst>
      </pc:sldChg>
      <pc:sldChg chg="del">
        <pc:chgData name="Jennie Kerwin" userId="89cc6116eb6c0dac" providerId="LiveId" clId="{E0789921-8A55-4586-B405-138B49C48B97}" dt="2020-04-01T14:28:53.370" v="12" actId="2696"/>
        <pc:sldMkLst>
          <pc:docMk/>
          <pc:sldMk cId="3514407768" sldId="298"/>
        </pc:sldMkLst>
      </pc:sldChg>
      <pc:sldChg chg="del">
        <pc:chgData name="Jennie Kerwin" userId="89cc6116eb6c0dac" providerId="LiveId" clId="{E0789921-8A55-4586-B405-138B49C48B97}" dt="2020-04-01T14:28:33.286" v="3" actId="2696"/>
        <pc:sldMkLst>
          <pc:docMk/>
          <pc:sldMk cId="1445503409" sldId="301"/>
        </pc:sldMkLst>
      </pc:sldChg>
      <pc:sldChg chg="modSp modAnim">
        <pc:chgData name="Jennie Kerwin" userId="89cc6116eb6c0dac" providerId="LiveId" clId="{E0789921-8A55-4586-B405-138B49C48B97}" dt="2020-04-01T14:31:01.195" v="24"/>
        <pc:sldMkLst>
          <pc:docMk/>
          <pc:sldMk cId="3161818929" sldId="302"/>
        </pc:sldMkLst>
        <pc:spChg chg="mod">
          <ac:chgData name="Jennie Kerwin" userId="89cc6116eb6c0dac" providerId="LiveId" clId="{E0789921-8A55-4586-B405-138B49C48B97}" dt="2020-04-01T14:30:36.039" v="22" actId="6549"/>
          <ac:spMkLst>
            <pc:docMk/>
            <pc:sldMk cId="3161818929" sldId="302"/>
            <ac:spMk id="12" creationId="{B69677ED-5C54-4353-B94F-C526DD00205C}"/>
          </ac:spMkLst>
        </pc:spChg>
      </pc:sldChg>
      <pc:sldChg chg="modSp modAnim">
        <pc:chgData name="Jennie Kerwin" userId="89cc6116eb6c0dac" providerId="LiveId" clId="{E0789921-8A55-4586-B405-138B49C48B97}" dt="2020-04-01T14:31:08.686" v="25"/>
        <pc:sldMkLst>
          <pc:docMk/>
          <pc:sldMk cId="2550761622" sldId="303"/>
        </pc:sldMkLst>
        <pc:spChg chg="mod">
          <ac:chgData name="Jennie Kerwin" userId="89cc6116eb6c0dac" providerId="LiveId" clId="{E0789921-8A55-4586-B405-138B49C48B97}" dt="2020-04-01T14:30:31.129" v="21" actId="6549"/>
          <ac:spMkLst>
            <pc:docMk/>
            <pc:sldMk cId="2550761622" sldId="303"/>
            <ac:spMk id="12" creationId="{B69677ED-5C54-4353-B94F-C526DD00205C}"/>
          </ac:spMkLst>
        </pc:spChg>
      </pc:sldChg>
      <pc:sldChg chg="modAnim">
        <pc:chgData name="Jennie Kerwin" userId="89cc6116eb6c0dac" providerId="LiveId" clId="{E0789921-8A55-4586-B405-138B49C48B97}" dt="2020-04-01T14:31:16.039" v="26"/>
        <pc:sldMkLst>
          <pc:docMk/>
          <pc:sldMk cId="3302527796" sldId="304"/>
        </pc:sldMkLst>
      </pc:sldChg>
      <pc:sldChg chg="modSp modAnim">
        <pc:chgData name="Jennie Kerwin" userId="89cc6116eb6c0dac" providerId="LiveId" clId="{E0789921-8A55-4586-B405-138B49C48B97}" dt="2020-04-01T14:31:23.200" v="27"/>
        <pc:sldMkLst>
          <pc:docMk/>
          <pc:sldMk cId="1691175749" sldId="305"/>
        </pc:sldMkLst>
        <pc:spChg chg="mod">
          <ac:chgData name="Jennie Kerwin" userId="89cc6116eb6c0dac" providerId="LiveId" clId="{E0789921-8A55-4586-B405-138B49C48B97}" dt="2020-04-01T14:30:24.838" v="20" actId="6549"/>
          <ac:spMkLst>
            <pc:docMk/>
            <pc:sldMk cId="1691175749" sldId="305"/>
            <ac:spMk id="12" creationId="{B69677ED-5C54-4353-B94F-C526DD00205C}"/>
          </ac:spMkLst>
        </pc:spChg>
      </pc:sldChg>
      <pc:sldChg chg="modSp modAnim">
        <pc:chgData name="Jennie Kerwin" userId="89cc6116eb6c0dac" providerId="LiveId" clId="{E0789921-8A55-4586-B405-138B49C48B97}" dt="2020-04-01T14:31:27.837" v="28"/>
        <pc:sldMkLst>
          <pc:docMk/>
          <pc:sldMk cId="2750046918" sldId="306"/>
        </pc:sldMkLst>
        <pc:spChg chg="mod">
          <ac:chgData name="Jennie Kerwin" userId="89cc6116eb6c0dac" providerId="LiveId" clId="{E0789921-8A55-4586-B405-138B49C48B97}" dt="2020-04-01T14:30:17.407" v="19" actId="6549"/>
          <ac:spMkLst>
            <pc:docMk/>
            <pc:sldMk cId="2750046918" sldId="306"/>
            <ac:spMk id="12" creationId="{B69677ED-5C54-4353-B94F-C526DD00205C}"/>
          </ac:spMkLst>
        </pc:spChg>
      </pc:sldChg>
      <pc:sldChg chg="modSp modAnim">
        <pc:chgData name="Jennie Kerwin" userId="89cc6116eb6c0dac" providerId="LiveId" clId="{E0789921-8A55-4586-B405-138B49C48B97}" dt="2020-04-01T14:31:31.948" v="29"/>
        <pc:sldMkLst>
          <pc:docMk/>
          <pc:sldMk cId="907301585" sldId="307"/>
        </pc:sldMkLst>
        <pc:spChg chg="mod">
          <ac:chgData name="Jennie Kerwin" userId="89cc6116eb6c0dac" providerId="LiveId" clId="{E0789921-8A55-4586-B405-138B49C48B97}" dt="2020-04-01T14:30:09.726" v="18" actId="6549"/>
          <ac:spMkLst>
            <pc:docMk/>
            <pc:sldMk cId="907301585" sldId="307"/>
            <ac:spMk id="12" creationId="{B69677ED-5C54-4353-B94F-C526DD00205C}"/>
          </ac:spMkLst>
        </pc:spChg>
      </pc:sldChg>
      <pc:sldChg chg="modSp modAnim">
        <pc:chgData name="Jennie Kerwin" userId="89cc6116eb6c0dac" providerId="LiveId" clId="{E0789921-8A55-4586-B405-138B49C48B97}" dt="2020-04-01T14:33:13.002" v="32" actId="207"/>
        <pc:sldMkLst>
          <pc:docMk/>
          <pc:sldMk cId="2931971915" sldId="308"/>
        </pc:sldMkLst>
        <pc:spChg chg="mod">
          <ac:chgData name="Jennie Kerwin" userId="89cc6116eb6c0dac" providerId="LiveId" clId="{E0789921-8A55-4586-B405-138B49C48B97}" dt="2020-04-01T14:30:04.475" v="17" actId="6549"/>
          <ac:spMkLst>
            <pc:docMk/>
            <pc:sldMk cId="2931971915" sldId="308"/>
            <ac:spMk id="12" creationId="{B69677ED-5C54-4353-B94F-C526DD00205C}"/>
          </ac:spMkLst>
        </pc:spChg>
        <pc:spChg chg="mod">
          <ac:chgData name="Jennie Kerwin" userId="89cc6116eb6c0dac" providerId="LiveId" clId="{E0789921-8A55-4586-B405-138B49C48B97}" dt="2020-04-01T14:33:13.002" v="32" actId="207"/>
          <ac:spMkLst>
            <pc:docMk/>
            <pc:sldMk cId="2931971915" sldId="308"/>
            <ac:spMk id="21" creationId="{EEFD8645-DF5F-41ED-9763-FEA2738AF992}"/>
          </ac:spMkLst>
        </pc:spChg>
      </pc:sldChg>
      <pc:sldChg chg="del">
        <pc:chgData name="Jennie Kerwin" userId="89cc6116eb6c0dac" providerId="LiveId" clId="{E0789921-8A55-4586-B405-138B49C48B97}" dt="2020-04-01T14:29:59.763" v="16" actId="2696"/>
        <pc:sldMkLst>
          <pc:docMk/>
          <pc:sldMk cId="1169824569" sldId="309"/>
        </pc:sldMkLst>
      </pc:sldChg>
      <pc:sldChg chg="del">
        <pc:chgData name="Jennie Kerwin" userId="89cc6116eb6c0dac" providerId="LiveId" clId="{E0789921-8A55-4586-B405-138B49C48B97}" dt="2020-04-01T14:28:48.870" v="8" actId="2696"/>
        <pc:sldMkLst>
          <pc:docMk/>
          <pc:sldMk cId="3509056502" sldId="310"/>
        </pc:sldMkLst>
      </pc:sldChg>
      <pc:sldChg chg="del">
        <pc:chgData name="Jennie Kerwin" userId="89cc6116eb6c0dac" providerId="LiveId" clId="{E0789921-8A55-4586-B405-138B49C48B97}" dt="2020-04-01T14:28:50.110" v="9" actId="2696"/>
        <pc:sldMkLst>
          <pc:docMk/>
          <pc:sldMk cId="1677380446" sldId="311"/>
        </pc:sldMkLst>
      </pc:sldChg>
      <pc:sldChg chg="del">
        <pc:chgData name="Jennie Kerwin" userId="89cc6116eb6c0dac" providerId="LiveId" clId="{E0789921-8A55-4586-B405-138B49C48B97}" dt="2020-04-01T14:28:55.902" v="15" actId="2696"/>
        <pc:sldMkLst>
          <pc:docMk/>
          <pc:sldMk cId="2710047301" sldId="312"/>
        </pc:sldMkLst>
      </pc:sldChg>
      <pc:sldChg chg="del">
        <pc:chgData name="Jennie Kerwin" userId="89cc6116eb6c0dac" providerId="LiveId" clId="{E0789921-8A55-4586-B405-138B49C48B97}" dt="2020-04-01T14:28:50.850" v="10" actId="2696"/>
        <pc:sldMkLst>
          <pc:docMk/>
          <pc:sldMk cId="467381911" sldId="320"/>
        </pc:sldMkLst>
      </pc:sldChg>
      <pc:sldChg chg="del">
        <pc:chgData name="Jennie Kerwin" userId="89cc6116eb6c0dac" providerId="LiveId" clId="{E0789921-8A55-4586-B405-138B49C48B97}" dt="2020-04-01T14:28:52.330" v="11" actId="2696"/>
        <pc:sldMkLst>
          <pc:docMk/>
          <pc:sldMk cId="3872232712" sldId="3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08/06/2020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.m4a"/><Relationship Id="rId7" Type="http://schemas.openxmlformats.org/officeDocument/2006/relationships/image" Target="../media/image8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NULL" TargetMode="Externa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png"/><Relationship Id="rId4" Type="http://schemas.microsoft.com/office/2007/relationships/media" Target="../media/media4.m4a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9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7.m4a"/><Relationship Id="rId7" Type="http://schemas.openxmlformats.org/officeDocument/2006/relationships/image" Target="../media/image8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7.m4a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6600" b="1" u="sng" dirty="0" smtClean="0">
                <a:latin typeface="Comic Sans MS" panose="030F0702030302020204" pitchFamily="66" charset="0"/>
              </a:rPr>
              <a:t>Time.</a:t>
            </a:r>
            <a:endParaRPr lang="en-GB" sz="6600" b="1" u="sng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575" y="2566989"/>
            <a:ext cx="2619375" cy="174307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0" y="2557464"/>
            <a:ext cx="2600325" cy="175260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100" y="4841876"/>
            <a:ext cx="3028950" cy="1514475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453878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en-GB" sz="2800" dirty="0" smtClean="0">
                <a:latin typeface="Comic Sans MS" panose="030F0702030302020204" pitchFamily="66" charset="0"/>
              </a:rPr>
              <a:t>This week we are learning about time. It has been a while so think carefully about all you have learnt.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69484"/>
            <a:ext cx="5188826" cy="3708072"/>
          </a:xfrm>
          <a:ln w="38100">
            <a:solidFill>
              <a:srgbClr val="00B0F0"/>
            </a:solidFill>
          </a:ln>
        </p:spPr>
        <p:txBody>
          <a:bodyPr>
            <a:normAutofit fontScale="62500" lnSpcReduction="20000"/>
          </a:bodyPr>
          <a:lstStyle/>
          <a:p>
            <a:endParaRPr lang="en-GB" dirty="0" smtClean="0"/>
          </a:p>
          <a:p>
            <a:r>
              <a:rPr lang="en-GB" sz="3400" dirty="0" smtClean="0"/>
              <a:t>First of all look through the PowerPoint.</a:t>
            </a:r>
          </a:p>
          <a:p>
            <a:pPr marL="0" indent="0">
              <a:buNone/>
            </a:pPr>
            <a:endParaRPr lang="en-GB" sz="3400" dirty="0" smtClean="0"/>
          </a:p>
          <a:p>
            <a:r>
              <a:rPr lang="en-GB" sz="3400" dirty="0" smtClean="0">
                <a:solidFill>
                  <a:srgbClr val="0070C0"/>
                </a:solidFill>
              </a:rPr>
              <a:t>You will see on some slides there is this sign</a:t>
            </a:r>
          </a:p>
          <a:p>
            <a:pPr algn="ctr"/>
            <a:endParaRPr lang="en-GB" sz="3400" dirty="0" smtClean="0"/>
          </a:p>
          <a:p>
            <a:pPr marL="0" indent="0">
              <a:buNone/>
            </a:pPr>
            <a:endParaRPr lang="en-GB" sz="3400" dirty="0"/>
          </a:p>
          <a:p>
            <a:pPr marL="0" indent="0">
              <a:buNone/>
            </a:pPr>
            <a:endParaRPr lang="en-GB" sz="3400" dirty="0" smtClean="0"/>
          </a:p>
          <a:p>
            <a:pPr marL="0" indent="0">
              <a:buNone/>
            </a:pPr>
            <a:r>
              <a:rPr lang="en-GB" sz="3400" dirty="0" smtClean="0"/>
              <a:t>This means that there is sound on the slide so make sure you do not click through too fast!</a:t>
            </a:r>
          </a:p>
          <a:p>
            <a:pPr marL="0" indent="0" algn="ctr"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72225" y="2720910"/>
            <a:ext cx="2143125" cy="2143125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55" y="3682114"/>
            <a:ext cx="688908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99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22880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read </a:t>
            </a:r>
            <a:r>
              <a:rPr lang="en-GB" sz="2000" b="1" dirty="0">
                <a:solidFill>
                  <a:srgbClr val="FF0000"/>
                </a:solidFill>
              </a:rPr>
              <a:t>and write analogue and digital times; Convert between analogue </a:t>
            </a:r>
            <a:r>
              <a:rPr lang="en-GB" sz="2000" b="1" dirty="0" smtClean="0">
                <a:solidFill>
                  <a:srgbClr val="FF0000"/>
                </a:solidFill>
              </a:rPr>
              <a:t>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</a:rPr>
              <a:t>     </a:t>
            </a:r>
            <a:r>
              <a:rPr lang="en-GB" sz="2000" b="1" dirty="0" smtClean="0">
                <a:solidFill>
                  <a:srgbClr val="FF0000"/>
                </a:solidFill>
              </a:rPr>
              <a:t> </a:t>
            </a:r>
            <a:r>
              <a:rPr lang="en-GB" sz="2000" b="1" dirty="0">
                <a:solidFill>
                  <a:srgbClr val="FF0000"/>
                </a:solidFill>
              </a:rPr>
              <a:t>digital.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6000" y="900000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5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703350" y="5021570"/>
            <a:ext cx="3173706" cy="545088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16681" y="1604823"/>
            <a:ext cx="4824960" cy="3285177"/>
            <a:chOff x="116681" y="1604823"/>
            <a:chExt cx="4824960" cy="3285177"/>
          </a:xfrm>
        </p:grpSpPr>
        <p:sp>
          <p:nvSpPr>
            <p:cNvPr id="16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rgbClr val="FFFF00"/>
                  </a:solidFill>
                </a:rPr>
                <a:t>09:15 </a:t>
              </a:r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look like on an </a:t>
              </a:r>
              <a:r>
                <a:rPr lang="en-GB" sz="2000" b="1" dirty="0">
                  <a:solidFill>
                    <a:srgbClr val="FFFF00"/>
                  </a:solidFill>
                </a:rPr>
                <a:t>analogue clock?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1986" y="2263242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0" name="Straight Arrow Connector 39"/>
          <p:cNvCxnSpPr/>
          <p:nvPr/>
        </p:nvCxnSpPr>
        <p:spPr>
          <a:xfrm rot="5400000" flipV="1">
            <a:off x="7836198" y="177068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680000" flipV="1">
            <a:off x="6313398" y="187868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273272" y="4890000"/>
            <a:ext cx="4425300" cy="1090176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The minute hand has travelled </a:t>
            </a:r>
            <a:r>
              <a:rPr lang="en-GB" sz="2000" b="1" baseline="30000" dirty="0">
                <a:solidFill>
                  <a:srgbClr val="253746"/>
                </a:solidFill>
              </a:rPr>
              <a:t>1</a:t>
            </a:r>
            <a:r>
              <a:rPr lang="en-GB" sz="2000" b="1" dirty="0">
                <a:solidFill>
                  <a:srgbClr val="253746"/>
                </a:solidFill>
              </a:rPr>
              <a:t>/</a:t>
            </a:r>
            <a:r>
              <a:rPr lang="en-GB" sz="2000" b="1" baseline="-25000" dirty="0">
                <a:solidFill>
                  <a:srgbClr val="253746"/>
                </a:solidFill>
              </a:rPr>
              <a:t>4</a:t>
            </a:r>
            <a:r>
              <a:rPr lang="en-GB" sz="2000" b="1" dirty="0">
                <a:solidFill>
                  <a:srgbClr val="253746"/>
                </a:solidFill>
              </a:rPr>
              <a:t> of the way around.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A7012467-1766-483B-89CA-3A427031F8E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61" end="410.714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72721" y="286087"/>
            <a:ext cx="609600" cy="6096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266608D1-C096-4750-ADF6-0E14458284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832" end="967.378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72721" y="1843759"/>
            <a:ext cx="609600" cy="609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681" y="621053"/>
            <a:ext cx="685308" cy="68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1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14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96168" y="0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3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5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87048" y="691455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75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07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5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46180" y="1217623"/>
            <a:ext cx="4824960" cy="3285177"/>
            <a:chOff x="116681" y="1604823"/>
            <a:chExt cx="4824960" cy="3285177"/>
          </a:xfrm>
        </p:grpSpPr>
        <p:sp>
          <p:nvSpPr>
            <p:cNvPr id="16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chemeClr val="bg1"/>
                  </a:solidFill>
                </a:rPr>
                <a:t>the time be in</a:t>
              </a:r>
            </a:p>
            <a:p>
              <a:pPr algn="ctr"/>
              <a:r>
                <a:rPr lang="en-GB" sz="2000" b="1" dirty="0">
                  <a:solidFill>
                    <a:srgbClr val="FFFF00"/>
                  </a:solidFill>
                </a:rPr>
                <a:t>5 minutes?</a:t>
              </a:r>
            </a:p>
            <a:p>
              <a:pPr algn="ctr"/>
              <a:r>
                <a:rPr lang="en-GB" sz="2000" b="1" dirty="0">
                  <a:solidFill>
                    <a:schemeClr val="bg1"/>
                  </a:solidFill>
                </a:rPr>
                <a:t>How will each clock change?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344" y="2737947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0" name="Straight Arrow Connector 39"/>
          <p:cNvCxnSpPr/>
          <p:nvPr/>
        </p:nvCxnSpPr>
        <p:spPr>
          <a:xfrm rot="5400000" flipV="1">
            <a:off x="7836198" y="177068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680000" flipV="1">
            <a:off x="6313398" y="187868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7200000" flipV="1">
            <a:off x="7714138" y="220268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800000" flipV="1">
            <a:off x="6324198" y="184268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46136" y="4556793"/>
            <a:ext cx="4357547" cy="1477376"/>
          </a:xfrm>
          <a:prstGeom prst="wedgeEllipseCallout">
            <a:avLst>
              <a:gd name="adj1" fmla="val 42925"/>
              <a:gd name="adj2" fmla="val -5307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Watch carefully -</a:t>
            </a:r>
            <a:br>
              <a:rPr lang="en-GB" sz="2000" b="1" dirty="0">
                <a:solidFill>
                  <a:srgbClr val="253746"/>
                </a:solidFill>
              </a:rPr>
            </a:br>
            <a:r>
              <a:rPr lang="en-GB" sz="2000" b="1" dirty="0">
                <a:solidFill>
                  <a:srgbClr val="253746"/>
                </a:solidFill>
              </a:rPr>
              <a:t>analogue clock hands first;</a:t>
            </a:r>
            <a:br>
              <a:rPr lang="en-GB" sz="2000" b="1" dirty="0">
                <a:solidFill>
                  <a:srgbClr val="253746"/>
                </a:solidFill>
              </a:rPr>
            </a:br>
            <a:r>
              <a:rPr lang="en-GB" sz="2000" b="1" dirty="0">
                <a:solidFill>
                  <a:srgbClr val="253746"/>
                </a:solidFill>
              </a:rPr>
              <a:t>then the digital time.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75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07048" y="691455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667232" y="4903093"/>
            <a:ext cx="3845724" cy="1090176"/>
          </a:xfrm>
          <a:prstGeom prst="wedgeEllipseCallout">
            <a:avLst>
              <a:gd name="adj1" fmla="val 50597"/>
              <a:gd name="adj2" fmla="val -58083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changed?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stayed the same?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48DEB8C2-D312-4C4B-B62F-B602119FC3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56615" y="338700"/>
            <a:ext cx="609600" cy="6096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1B93AA60-2455-48C7-BD2F-FCB7FBA56A1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60" end="771.603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53645" y="1922378"/>
            <a:ext cx="609600" cy="609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960" y="547976"/>
            <a:ext cx="688908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6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21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29" grpId="0" animBg="1"/>
      <p:bldP spid="30" grpId="0" animBg="1"/>
      <p:bldP spid="3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22880"/>
            <a:ext cx="8933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digital.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.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Straight Arrow Connector 41"/>
          <p:cNvCxnSpPr/>
          <p:nvPr/>
        </p:nvCxnSpPr>
        <p:spPr>
          <a:xfrm rot="7200000" flipV="1">
            <a:off x="7714138" y="220268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800000" flipV="1">
            <a:off x="6324198" y="184268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 flipV="1">
            <a:off x="6972198" y="263468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7100000" flipV="1">
            <a:off x="6339972" y="1806684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36000" y="900000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00748" y="4890000"/>
            <a:ext cx="4425300" cy="1090176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The minute hand is now half way round!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16681" y="1604823"/>
            <a:ext cx="4824960" cy="3285177"/>
            <a:chOff x="116681" y="1604823"/>
            <a:chExt cx="4824960" cy="3285177"/>
          </a:xfrm>
        </p:grpSpPr>
        <p:sp>
          <p:nvSpPr>
            <p:cNvPr id="5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chemeClr val="bg1"/>
                  </a:solidFill>
                </a:rPr>
                <a:t>the time be in </a:t>
              </a:r>
              <a:r>
                <a:rPr lang="en-GB" sz="2000" b="1" dirty="0">
                  <a:solidFill>
                    <a:srgbClr val="FFFF00"/>
                  </a:solidFill>
                </a:rPr>
                <a:t>10 more minutes? </a:t>
              </a:r>
              <a:r>
                <a:rPr lang="en-GB" sz="2000" b="1" dirty="0">
                  <a:solidFill>
                    <a:schemeClr val="bg1"/>
                  </a:solidFill>
                </a:rPr>
                <a:t>How will each clock change?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344" y="2737947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65147" y="5133074"/>
            <a:ext cx="3173706" cy="783598"/>
          </a:xfrm>
          <a:prstGeom prst="wedgeEllipseCallout">
            <a:avLst>
              <a:gd name="adj1" fmla="val 30265"/>
              <a:gd name="adj2" fmla="val -8925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see…watch carefully!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6560FFE8-1395-4FE8-BE90-45E9A6E597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02863" y="644430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255" y="607824"/>
            <a:ext cx="688908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2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 animBg="1"/>
      <p:bldP spid="48" grpId="0" animBg="1"/>
      <p:bldP spid="49" grpId="0" animBg="1"/>
      <p:bldP spid="53" grpId="0" animBg="1"/>
      <p:bldP spid="54" grpId="0" animBg="1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</a:t>
            </a:r>
            <a:r>
              <a:rPr lang="en-GB" sz="2000" b="1" dirty="0" smtClean="0">
                <a:solidFill>
                  <a:srgbClr val="FF0000"/>
                </a:solidFill>
              </a:rPr>
              <a:t>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Straight Arrow Connector 41"/>
          <p:cNvCxnSpPr/>
          <p:nvPr/>
        </p:nvCxnSpPr>
        <p:spPr>
          <a:xfrm rot="10800000" flipV="1">
            <a:off x="6972198" y="263520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7100000" flipV="1">
            <a:off x="6339600" y="1807200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2600000" flipV="1">
            <a:off x="6540197" y="2515195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7280000" flipV="1">
            <a:off x="6355913" y="1755689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36000" y="900000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3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00748" y="4890000"/>
            <a:ext cx="4425300" cy="1090176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09:</a:t>
            </a:r>
            <a:r>
              <a:rPr lang="en-GB" sz="2000" b="1" dirty="0">
                <a:solidFill>
                  <a:srgbClr val="C00000"/>
                </a:solidFill>
              </a:rPr>
              <a:t>35</a:t>
            </a:r>
            <a:r>
              <a:rPr lang="en-GB" sz="2000" b="1" dirty="0">
                <a:solidFill>
                  <a:srgbClr val="253746"/>
                </a:solidFill>
              </a:rPr>
              <a:t> </a:t>
            </a:r>
            <a:r>
              <a:rPr lang="en-GB" sz="2000" b="1" i="1" dirty="0">
                <a:solidFill>
                  <a:srgbClr val="253746"/>
                </a:solidFill>
              </a:rPr>
              <a:t>or</a:t>
            </a:r>
            <a:r>
              <a:rPr lang="en-GB" sz="2000" b="1" dirty="0">
                <a:solidFill>
                  <a:srgbClr val="253746"/>
                </a:solidFill>
              </a:rPr>
              <a:t> </a:t>
            </a:r>
            <a:r>
              <a:rPr lang="en-GB" sz="2000" b="1" dirty="0">
                <a:solidFill>
                  <a:srgbClr val="C00000"/>
                </a:solidFill>
              </a:rPr>
              <a:t>25</a:t>
            </a:r>
            <a:r>
              <a:rPr lang="en-GB" sz="2000" b="1" dirty="0">
                <a:solidFill>
                  <a:srgbClr val="253746"/>
                </a:solidFill>
              </a:rPr>
              <a:t> to 10.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do </a:t>
            </a:r>
            <a:r>
              <a:rPr lang="en-GB" sz="2000" b="1" dirty="0">
                <a:solidFill>
                  <a:srgbClr val="C00000"/>
                </a:solidFill>
              </a:rPr>
              <a:t>35</a:t>
            </a:r>
            <a:r>
              <a:rPr lang="en-GB" sz="2000" b="1" dirty="0">
                <a:solidFill>
                  <a:srgbClr val="253746"/>
                </a:solidFill>
              </a:rPr>
              <a:t> and </a:t>
            </a:r>
            <a:r>
              <a:rPr lang="en-GB" sz="2000" b="1" dirty="0">
                <a:solidFill>
                  <a:srgbClr val="C00000"/>
                </a:solidFill>
              </a:rPr>
              <a:t>25</a:t>
            </a:r>
            <a:r>
              <a:rPr lang="en-GB" sz="2000" b="1" dirty="0">
                <a:solidFill>
                  <a:srgbClr val="253746"/>
                </a:solidFill>
              </a:rPr>
              <a:t> add to? 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16681" y="1604823"/>
            <a:ext cx="4824960" cy="3285177"/>
            <a:chOff x="116681" y="1604823"/>
            <a:chExt cx="4824960" cy="3285177"/>
          </a:xfrm>
        </p:grpSpPr>
        <p:sp>
          <p:nvSpPr>
            <p:cNvPr id="5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chemeClr val="bg1"/>
                  </a:solidFill>
                </a:rPr>
                <a:t>the time be in </a:t>
              </a:r>
              <a:r>
                <a:rPr lang="en-GB" sz="2000" b="1" dirty="0">
                  <a:solidFill>
                    <a:srgbClr val="FFFF00"/>
                  </a:solidFill>
                </a:rPr>
                <a:t>5  more minutes? </a:t>
              </a:r>
              <a:r>
                <a:rPr lang="en-GB" sz="2000" b="1" dirty="0">
                  <a:solidFill>
                    <a:schemeClr val="bg1"/>
                  </a:solidFill>
                </a:rPr>
                <a:t>How will each clock change?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344" y="2737947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65147" y="5133074"/>
            <a:ext cx="3173706" cy="783598"/>
          </a:xfrm>
          <a:prstGeom prst="wedgeEllipseCallout">
            <a:avLst>
              <a:gd name="adj1" fmla="val 30265"/>
              <a:gd name="adj2" fmla="val -8925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see…watch carefully!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255" y="678938"/>
            <a:ext cx="688908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7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3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Straight Arrow Connector 41"/>
          <p:cNvCxnSpPr/>
          <p:nvPr/>
        </p:nvCxnSpPr>
        <p:spPr>
          <a:xfrm rot="12600000" flipV="1">
            <a:off x="6541200" y="251640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7280000" flipV="1">
            <a:off x="6357600" y="1756800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6200000" flipV="1">
            <a:off x="6108197" y="1741044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7580000" flipV="1">
            <a:off x="6375711" y="1721721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36000" y="900000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3</a:t>
            </a:r>
          </a:p>
        </p:txBody>
      </p: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941640" y="4890000"/>
            <a:ext cx="3584407" cy="1090176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baseline="30000" dirty="0">
                <a:solidFill>
                  <a:srgbClr val="253746"/>
                </a:solidFill>
              </a:rPr>
              <a:t>1</a:t>
            </a:r>
            <a:r>
              <a:rPr lang="en-GB" sz="2000" b="1" dirty="0">
                <a:solidFill>
                  <a:srgbClr val="253746"/>
                </a:solidFill>
              </a:rPr>
              <a:t>/</a:t>
            </a:r>
            <a:r>
              <a:rPr lang="en-GB" sz="2000" b="1" baseline="-25000" dirty="0">
                <a:solidFill>
                  <a:srgbClr val="253746"/>
                </a:solidFill>
              </a:rPr>
              <a:t>4</a:t>
            </a:r>
            <a:r>
              <a:rPr lang="en-GB" sz="2000" b="1" dirty="0">
                <a:solidFill>
                  <a:srgbClr val="253746"/>
                </a:solidFill>
              </a:rPr>
              <a:t> to 10</a:t>
            </a:r>
            <a:br>
              <a:rPr lang="en-GB" sz="2000" b="1" dirty="0">
                <a:solidFill>
                  <a:srgbClr val="253746"/>
                </a:solidFill>
              </a:rPr>
            </a:br>
            <a:r>
              <a:rPr lang="en-GB" sz="2000" b="1" dirty="0">
                <a:solidFill>
                  <a:srgbClr val="253746"/>
                </a:solidFill>
              </a:rPr>
              <a:t>Can you see why?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16681" y="1604823"/>
            <a:ext cx="4824960" cy="3285177"/>
            <a:chOff x="116681" y="1604823"/>
            <a:chExt cx="4824960" cy="3285177"/>
          </a:xfrm>
        </p:grpSpPr>
        <p:sp>
          <p:nvSpPr>
            <p:cNvPr id="5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chemeClr val="bg1"/>
                  </a:solidFill>
                </a:rPr>
                <a:t>the time be in </a:t>
              </a:r>
              <a:r>
                <a:rPr lang="en-GB" sz="2000" b="1" dirty="0">
                  <a:solidFill>
                    <a:srgbClr val="FFFF00"/>
                  </a:solidFill>
                </a:rPr>
                <a:t>10  more minutes? </a:t>
              </a:r>
              <a:r>
                <a:rPr lang="en-GB" sz="2000" b="1" dirty="0">
                  <a:solidFill>
                    <a:schemeClr val="bg1"/>
                  </a:solidFill>
                </a:rPr>
                <a:t>How will each clock change?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344" y="2737947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65147" y="5133074"/>
            <a:ext cx="3173706" cy="783598"/>
          </a:xfrm>
          <a:prstGeom prst="wedgeEllipseCallout">
            <a:avLst>
              <a:gd name="adj1" fmla="val 30265"/>
              <a:gd name="adj2" fmla="val -8925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see…watch carefully!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5004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9" grpId="0" animBg="1"/>
      <p:bldP spid="53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22880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448" y="492588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Straight Arrow Connector 41"/>
          <p:cNvCxnSpPr/>
          <p:nvPr/>
        </p:nvCxnSpPr>
        <p:spPr>
          <a:xfrm rot="16200000" flipV="1">
            <a:off x="6108198" y="1742400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7580000" flipV="1">
            <a:off x="6375600" y="1720800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972198" y="846531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8000000" flipV="1">
            <a:off x="6411013" y="1644058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36000" y="900000"/>
            <a:ext cx="288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4</a:t>
            </a:r>
          </a:p>
        </p:txBody>
      </p: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81448" y="4979785"/>
            <a:ext cx="3507060" cy="1090176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10:00, no minutes past the hour!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116681" y="1604823"/>
            <a:ext cx="4824960" cy="3285177"/>
            <a:chOff x="116681" y="1604823"/>
            <a:chExt cx="4824960" cy="3285177"/>
          </a:xfrm>
        </p:grpSpPr>
        <p:sp>
          <p:nvSpPr>
            <p:cNvPr id="51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116681" y="1604823"/>
              <a:ext cx="4824960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What will </a:t>
              </a:r>
              <a:r>
                <a:rPr lang="en-GB" sz="2000" b="1" dirty="0">
                  <a:solidFill>
                    <a:schemeClr val="bg1"/>
                  </a:solidFill>
                </a:rPr>
                <a:t>happen when we reach </a:t>
              </a:r>
              <a:r>
                <a:rPr lang="en-GB" sz="2000" b="1" dirty="0">
                  <a:solidFill>
                    <a:srgbClr val="FFFF00"/>
                  </a:solidFill>
                </a:rPr>
                <a:t>10 o’clock?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41333" y="212570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855492" y="5019081"/>
            <a:ext cx="3173706" cy="783598"/>
          </a:xfrm>
          <a:prstGeom prst="wedgeEllipseCallout">
            <a:avLst>
              <a:gd name="adj1" fmla="val 30265"/>
              <a:gd name="adj2" fmla="val -8925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see…watch carefully!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2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72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GB" sz="3600" b="1" dirty="0"/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04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56000" y="900000"/>
            <a:ext cx="432000" cy="64633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90730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49" grpId="0" animBg="1"/>
      <p:bldP spid="53" grpId="0" animBg="1"/>
      <p:bldP spid="55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LO: To read and write analogue and digital times; Convert between analogue and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       digital.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20" y="929501"/>
            <a:ext cx="4381500" cy="427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6" name="Straight Arrow Connector 45"/>
          <p:cNvCxnSpPr/>
          <p:nvPr/>
        </p:nvCxnSpPr>
        <p:spPr>
          <a:xfrm rot="2520000" flipV="1">
            <a:off x="3478199" y="1540971"/>
            <a:ext cx="0" cy="172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9240000" flipV="1">
            <a:off x="3184134" y="3002282"/>
            <a:ext cx="0" cy="1296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90715" y="1290678"/>
            <a:ext cx="3173706" cy="1438414"/>
          </a:xfrm>
          <a:prstGeom prst="wedgeEllipseCallout">
            <a:avLst>
              <a:gd name="adj1" fmla="val -80372"/>
              <a:gd name="adj2" fmla="val -4178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Each small division on the clock face represents just 1 minute….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543115" y="3067863"/>
            <a:ext cx="3173706" cy="1438414"/>
          </a:xfrm>
          <a:prstGeom prst="wedgeEllipseCallout">
            <a:avLst>
              <a:gd name="adj1" fmla="val -63085"/>
              <a:gd name="adj2" fmla="val -4178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many minutes past 5 is this?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28AAF14-DEBB-4C87-BE09-581AAD1FC94A}"/>
              </a:ext>
            </a:extLst>
          </p:cNvPr>
          <p:cNvGrpSpPr/>
          <p:nvPr/>
        </p:nvGrpSpPr>
        <p:grpSpPr>
          <a:xfrm>
            <a:off x="1893659" y="5289196"/>
            <a:ext cx="2016000" cy="646331"/>
            <a:chOff x="1893659" y="5289196"/>
            <a:chExt cx="2016000" cy="64633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D6293F-894E-4AF6-AC92-0C9A1EA49CA8}"/>
                </a:ext>
              </a:extLst>
            </p:cNvPr>
            <p:cNvSpPr txBox="1"/>
            <p:nvPr/>
          </p:nvSpPr>
          <p:spPr>
            <a:xfrm>
              <a:off x="1893659" y="5289196"/>
              <a:ext cx="432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3600" b="1" dirty="0"/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0A45C8-75BF-47C6-8E9C-97EB8047C186}"/>
                </a:ext>
              </a:extLst>
            </p:cNvPr>
            <p:cNvSpPr txBox="1"/>
            <p:nvPr/>
          </p:nvSpPr>
          <p:spPr>
            <a:xfrm>
              <a:off x="2325659" y="5289196"/>
              <a:ext cx="432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288693-045A-4C20-99E5-FA39C7439335}"/>
                </a:ext>
              </a:extLst>
            </p:cNvPr>
            <p:cNvSpPr txBox="1"/>
            <p:nvPr/>
          </p:nvSpPr>
          <p:spPr>
            <a:xfrm>
              <a:off x="2757659" y="5289196"/>
              <a:ext cx="288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: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C00FE6-75EE-47C4-9777-E85620CC2CD6}"/>
                </a:ext>
              </a:extLst>
            </p:cNvPr>
            <p:cNvSpPr txBox="1"/>
            <p:nvPr/>
          </p:nvSpPr>
          <p:spPr>
            <a:xfrm>
              <a:off x="3045659" y="5289196"/>
              <a:ext cx="432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33E8D0E-7E68-428B-8DB5-C9BAA7969E77}"/>
                </a:ext>
              </a:extLst>
            </p:cNvPr>
            <p:cNvSpPr txBox="1"/>
            <p:nvPr/>
          </p:nvSpPr>
          <p:spPr>
            <a:xfrm>
              <a:off x="3477659" y="5289196"/>
              <a:ext cx="432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20D8C3E-4F80-4E3C-9CCE-90A76112BFDC}"/>
                </a:ext>
              </a:extLst>
            </p:cNvPr>
            <p:cNvSpPr txBox="1"/>
            <p:nvPr/>
          </p:nvSpPr>
          <p:spPr>
            <a:xfrm>
              <a:off x="3045659" y="5289196"/>
              <a:ext cx="432000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FA8050D-C4F5-4EB8-A74F-2D3047E553A6}"/>
                </a:ext>
              </a:extLst>
            </p:cNvPr>
            <p:cNvSpPr txBox="1"/>
            <p:nvPr/>
          </p:nvSpPr>
          <p:spPr>
            <a:xfrm>
              <a:off x="1900307" y="5289196"/>
              <a:ext cx="418704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3600" b="1" dirty="0"/>
                <a:t>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E4577B7-B1C3-456C-9C98-55D6A2742CA5}"/>
                </a:ext>
              </a:extLst>
            </p:cNvPr>
            <p:cNvSpPr txBox="1"/>
            <p:nvPr/>
          </p:nvSpPr>
          <p:spPr>
            <a:xfrm>
              <a:off x="2325659" y="5289196"/>
              <a:ext cx="418704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33EB6E5-472C-4209-9F52-A540848DCB3F}"/>
                </a:ext>
              </a:extLst>
            </p:cNvPr>
            <p:cNvSpPr txBox="1"/>
            <p:nvPr/>
          </p:nvSpPr>
          <p:spPr>
            <a:xfrm>
              <a:off x="3477659" y="5289196"/>
              <a:ext cx="418704" cy="646331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7</a:t>
              </a:r>
            </a:p>
          </p:txBody>
        </p:sp>
      </p:grpSp>
      <p:sp>
        <p:nvSpPr>
          <p:cNvPr id="21" name="Speech Bubble: Rectangle with Corners Rounded 10">
            <a:extLst>
              <a:ext uri="{FF2B5EF4-FFF2-40B4-BE49-F238E27FC236}">
                <a16:creationId xmlns:a16="http://schemas.microsoft.com/office/drawing/2014/main" id="{EEFD8645-DF5F-41ED-9763-FEA2738AF992}"/>
              </a:ext>
            </a:extLst>
          </p:cNvPr>
          <p:cNvSpPr/>
          <p:nvPr/>
        </p:nvSpPr>
        <p:spPr>
          <a:xfrm>
            <a:off x="4092811" y="5212427"/>
            <a:ext cx="2595807" cy="743088"/>
          </a:xfrm>
          <a:prstGeom prst="wedgeEllipseCallout">
            <a:avLst>
              <a:gd name="adj1" fmla="val 61409"/>
              <a:gd name="adj2" fmla="val 276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C00000"/>
                </a:solidFill>
              </a:rPr>
              <a:t>Seven</a:t>
            </a:r>
            <a:r>
              <a:rPr lang="en-GB" sz="2000" b="1" dirty="0">
                <a:solidFill>
                  <a:srgbClr val="253746"/>
                </a:solidFill>
              </a:rPr>
              <a:t> minutes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past 5.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pic>
        <p:nvPicPr>
          <p:cNvPr id="4" name="lesson ender">
            <a:hlinkClick r:id="" action="ppaction://media"/>
            <a:extLst>
              <a:ext uri="{FF2B5EF4-FFF2-40B4-BE49-F238E27FC236}">
                <a16:creationId xmlns:a16="http://schemas.microsoft.com/office/drawing/2014/main" id="{C0211800-0475-40D8-A58E-DBE4310B31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15578" y="5579658"/>
            <a:ext cx="609600" cy="609600"/>
          </a:xfrm>
          <a:prstGeom prst="rect">
            <a:avLst/>
          </a:prstGeom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E650354B-91E9-4EE5-8025-B9EFBCBF336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10778" y="668742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866" y="595531"/>
            <a:ext cx="688908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9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36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1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3" grpId="0" animBg="1"/>
      <p:bldP spid="25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3353</TotalTime>
  <Words>473</Words>
  <Application>Microsoft Office PowerPoint</Application>
  <PresentationFormat>On-screen Show (4:3)</PresentationFormat>
  <Paragraphs>126</Paragraphs>
  <Slides>9</Slides>
  <Notes>7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Time.</vt:lpstr>
      <vt:lpstr>This week we are learning about time. It has been a while so think carefully about all you have learnt.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217</cp:revision>
  <dcterms:created xsi:type="dcterms:W3CDTF">2018-09-13T11:08:58Z</dcterms:created>
  <dcterms:modified xsi:type="dcterms:W3CDTF">2020-06-08T16:38:29Z</dcterms:modified>
</cp:coreProperties>
</file>