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5" r:id="rId10"/>
    <p:sldId id="274" r:id="rId11"/>
    <p:sldId id="277" r:id="rId12"/>
    <p:sldId id="278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ountdown-clock/full-screen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smtClean="0"/>
              <a:t>Lesson Seven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730" y="0"/>
            <a:ext cx="9218469" cy="692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7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77" y="0"/>
            <a:ext cx="9149195" cy="686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758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4" y="-1"/>
            <a:ext cx="9195089" cy="69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73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4" y="0"/>
            <a:ext cx="9181667" cy="687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8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09" y="-41053"/>
            <a:ext cx="9157855" cy="68990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58290" y="5971309"/>
            <a:ext cx="7746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Classroom Timer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 </a:t>
            </a:r>
            <a:r>
              <a:rPr lang="en-GB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hlinkClick r:id="rId3"/>
              </a:rPr>
              <a:t>https://www.online-stopwatch.com/countdown-clock/full-screen</a:t>
            </a:r>
            <a:r>
              <a:rPr lang="en-GB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hlinkClick r:id="rId3"/>
              </a:rPr>
              <a:t>/</a:t>
            </a:r>
            <a:r>
              <a:rPr lang="en-GB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en-GB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897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985" y="0"/>
            <a:ext cx="9190759" cy="689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93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987" y="0"/>
            <a:ext cx="9163050" cy="685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2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582" y="-1"/>
            <a:ext cx="9102436" cy="686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10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422" y="0"/>
            <a:ext cx="9176905" cy="687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68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166" y="0"/>
            <a:ext cx="9172143" cy="688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1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08" y="0"/>
            <a:ext cx="9157855" cy="689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63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169" y="0"/>
            <a:ext cx="9214139" cy="688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38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CAB573B-CA66-4AAD-B65E-0A3236C204B5}"/>
</file>

<file path=customXml/itemProps2.xml><?xml version="1.0" encoding="utf-8"?>
<ds:datastoreItem xmlns:ds="http://schemas.openxmlformats.org/officeDocument/2006/customXml" ds:itemID="{D00CB2C1-2FFC-4435-A2BA-4F9B3D7E7696}"/>
</file>

<file path=customXml/itemProps3.xml><?xml version="1.0" encoding="utf-8"?>
<ds:datastoreItem xmlns:ds="http://schemas.openxmlformats.org/officeDocument/2006/customXml" ds:itemID="{64DEABD4-0BE0-4E47-9D10-433E264C69A7}"/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20</Words>
  <Application>Microsoft Office PowerPoint</Application>
  <PresentationFormat>Widescreen</PresentationFormat>
  <Paragraphs>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32</cp:revision>
  <dcterms:created xsi:type="dcterms:W3CDTF">2017-06-13T10:14:11Z</dcterms:created>
  <dcterms:modified xsi:type="dcterms:W3CDTF">2021-01-14T15:40:01Z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