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2" r:id="rId4"/>
    <p:sldId id="257" r:id="rId5"/>
    <p:sldId id="258" r:id="rId6"/>
    <p:sldId id="259" r:id="rId7"/>
    <p:sldId id="260" r:id="rId8"/>
    <p:sldId id="274" r:id="rId9"/>
    <p:sldId id="261" r:id="rId10"/>
    <p:sldId id="264" r:id="rId11"/>
    <p:sldId id="262" r:id="rId12"/>
    <p:sldId id="263" r:id="rId13"/>
    <p:sldId id="275" r:id="rId14"/>
    <p:sldId id="265" r:id="rId15"/>
    <p:sldId id="266" r:id="rId16"/>
    <p:sldId id="269" r:id="rId17"/>
    <p:sldId id="268" r:id="rId18"/>
    <p:sldId id="271" r:id="rId19"/>
    <p:sldId id="27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496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842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37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834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15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489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12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8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22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115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48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E580F-64E1-467F-A5BE-C54ED545115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A6D5F-52ED-48EC-946C-71043302F0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48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8129" y="1139483"/>
            <a:ext cx="8693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1552D2-C9E5-4FCF-9E5E-61F9663DA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294" y="2159696"/>
            <a:ext cx="8449412" cy="269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43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2709" y="1230250"/>
            <a:ext cx="1053670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ANSWERS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sz="2800" dirty="0">
                <a:latin typeface="Comic Sans MS" panose="030F0702030302020204" pitchFamily="66" charset="0"/>
              </a:rPr>
              <a:t>120 ÷ 6</a:t>
            </a:r>
          </a:p>
          <a:p>
            <a:endParaRPr lang="en-GB" sz="10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12 ÷ 6 = 2 		120 is 10x bigger so 120 ÷ 6 = 20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2. 250 ÷ 5</a:t>
            </a:r>
          </a:p>
          <a:p>
            <a:endParaRPr lang="en-GB" sz="10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25 ÷ 5 = 5 		250 is 10x bigger so 250 ÷ 50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3. 4800 ÷ 8</a:t>
            </a:r>
          </a:p>
          <a:p>
            <a:endParaRPr lang="en-GB" sz="10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48 ÷ 8 = 6 		4800 is 100x bigger so 4800 ÷ 8 = 600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493995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6437" y="1384995"/>
            <a:ext cx="105367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We can also use our understanding of factors to create division calculations which we can solve using times tables and factors.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e.g. 240 ÷ ?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First we must find the factors of 24: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 and 24, 2 and 12, 3 and 8, 4 and 6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We can then write division calculations using 240 and each of these factors. These shown on the next page.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3846754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384995"/>
            <a:ext cx="105367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Factors of 24: 1 and 24, 2 and 12, 3 and 8, 4 and 6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 ÷ 1 = 240 (as we know 24 ÷ 1 = 24 and 240 is 10x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24 = 10 (as we know 24 ÷ 24 = 1 and 240 ix 10x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2 = 120 (as we know 24 ÷ 2 = 12 and 240 is 10 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12 = 20 (as we know 24 ÷ 12 = 2)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3 = 80 (as we know 24 ÷ 3 = 8)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4 =60  (as we know 24 ÷ 4 = 6)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 ÷ 6 = 40 (as we know 24 ÷ 4 = 4)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228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6" y="1384995"/>
            <a:ext cx="113948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Factors of 24: 1 and 24, 2 and 12, 3 and 8, 4 and 6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2400 ÷ 1 = 2400 (as we know 24 ÷ 1 = 24 and 2400 is 100x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24 = 100 (as we know 24 ÷ 24 = 1 and 2400 ix 100x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2 = 1200 (as we know 24 ÷ 2 = 12 and 2400 is 100 x bigger)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12 = 200 (as we know 24 ÷ 12 = 2 and 2400 is 100 x bigger 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3 = 800 (as we know 24 ÷ 3 = 8 and 2400 is 100 x bigger 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4 =600  (as we know 24 ÷ 4 = 6 and 2400 is 100 x bigger 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6 = 400 (as we know 24 ÷ 4 = 4 and 2400 is 100 x bigger )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34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384995"/>
            <a:ext cx="105367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Now complete the task set for your maths group on the next slides.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40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384995"/>
            <a:ext cx="1053670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Orange: Solve the following divisions using times tables and place value. You might want to write out any times table which you are not very confident with first.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280 ÷ 4		320 ÷ 8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270 ÷ 3		480 ÷ 4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640 ÷ 8		320 ÷ 4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360 ÷ 3		350 ÷ 5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360 ÷ 4		180 ÷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160 ÷ 4		400 ÷ 8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550 ÷ 5		210 ÷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160 ÷ 2		360 ÷ 4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615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384995"/>
            <a:ext cx="105367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Yellow: Solve the following divisions using times tables and place value.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480 ÷ 4 = 			880 ÷ 8 = 		Ext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560 ÷ 8 = 		 	720 ÷ 9 = 		490 ÷ 70 =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490 ÷ 7 =	 	 	1080 ÷ 9 = 		550 ÷ 50 =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350 ÷ 7 = 		 	4500 ÷ 9 = 	480 ÷ 24 = 	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350 ÷ 5 = 		 	2100 ÷ 3 =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540 ÷ 6 = 			7200 ÷ 8 =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640 ÷ 8 = 			</a:t>
            </a:r>
          </a:p>
        </p:txBody>
      </p:sp>
    </p:spTree>
    <p:extLst>
      <p:ext uri="{BB962C8B-B14F-4D97-AF65-F5344CB8AC3E}">
        <p14:creationId xmlns:p14="http://schemas.microsoft.com/office/powerpoint/2010/main" val="614498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117709"/>
            <a:ext cx="1053670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Green: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Start with a non-prime number from one of your times tables e.g. 36. Use this to create a multiple of 10 e.g. 360 or 100 e.g. 3600.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Then write and solve your own divisions for 360/3600. Try to use </a:t>
            </a:r>
            <a:r>
              <a:rPr lang="en-GB" sz="2800" u="sng" dirty="0">
                <a:latin typeface="Comic Sans MS" panose="030F0702030302020204" pitchFamily="66" charset="0"/>
              </a:rPr>
              <a:t>all</a:t>
            </a:r>
            <a:r>
              <a:rPr lang="en-GB" sz="2800" dirty="0">
                <a:latin typeface="Comic Sans MS" panose="030F0702030302020204" pitchFamily="66" charset="0"/>
              </a:rPr>
              <a:t> possible factors. (like the examples shown on slide 12 and 13).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Then repeat for a second non-prime number from your times tables.</a:t>
            </a:r>
          </a:p>
        </p:txBody>
      </p:sp>
    </p:spTree>
    <p:extLst>
      <p:ext uri="{BB962C8B-B14F-4D97-AF65-F5344CB8AC3E}">
        <p14:creationId xmlns:p14="http://schemas.microsoft.com/office/powerpoint/2010/main" val="3017170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504" y="1188048"/>
            <a:ext cx="1053670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Orange: ANSWERS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Solve the following divisions using times tables and place value.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280 ÷ 4 = 70		320 ÷ 8 = 40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270 ÷ 3 = 90		480 ÷ 4 = 120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640 ÷ 8 = 80		320 ÷ 4 = 80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360 ÷ 3 = 120		350 ÷ 5 = 70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360 ÷ 4 = 90		180 ÷ 3 = 60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160 ÷ 4 = 40		400 ÷ 8 = 50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550 ÷ 5 = 110		210 ÷ 3 = 70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160 ÷ 2 = 80		360 ÷ 4 = 90</a:t>
            </a:r>
          </a:p>
        </p:txBody>
      </p:sp>
    </p:spTree>
    <p:extLst>
      <p:ext uri="{BB962C8B-B14F-4D97-AF65-F5344CB8AC3E}">
        <p14:creationId xmlns:p14="http://schemas.microsoft.com/office/powerpoint/2010/main" val="182874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37" y="1384995"/>
            <a:ext cx="105367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Yellow: ANSWERS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Solve the following divisions using times tables and place value.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480 ÷ 4 = 120		880 ÷ 8 = 110		Ext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560 ÷ 8 = 70	 	720 ÷ 9 = 80		490 ÷ 70 = 7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490 ÷ 7 = 70	 	1080 ÷ 9 = 120		550 ÷ 50 = 11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350 ÷ 7 = 50	 	4500 ÷ 9 = 500		480 ÷ 24 = 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350 ÷ 5 = 70	 	2100 ÷ 3 = 700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540 ÷ 6 = 90		7200 ÷ 8 = 900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640 ÷ 8 = 80</a:t>
            </a:r>
          </a:p>
        </p:txBody>
      </p:sp>
    </p:spTree>
    <p:extLst>
      <p:ext uri="{BB962C8B-B14F-4D97-AF65-F5344CB8AC3E}">
        <p14:creationId xmlns:p14="http://schemas.microsoft.com/office/powerpoint/2010/main" val="429364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8129" y="1139483"/>
            <a:ext cx="8693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F79CC1-8970-4D34-9FDA-92D6D7C1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664" y="2166186"/>
            <a:ext cx="8426608" cy="268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6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48972" y="1842868"/>
                <a:ext cx="8693833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35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 7 =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350 ÷ 7 = 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3500 ÷ 7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Which of these questions is easiest to answer?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8972" y="1842868"/>
                <a:ext cx="8693833" cy="2246769"/>
              </a:xfrm>
              <a:prstGeom prst="rect">
                <a:avLst/>
              </a:prstGeom>
              <a:blipFill>
                <a:blip r:embed="rId2"/>
                <a:stretch>
                  <a:fillRect l="-1473" t="-2710" b="-65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154448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28467" y="1645920"/>
                <a:ext cx="10353822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35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 7 =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You probably chose this calculation as the easiest as it is part of our 7 times table.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We know the answer to this calculation is 5.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467" y="1645920"/>
                <a:ext cx="10353822" cy="2677656"/>
              </a:xfrm>
              <a:prstGeom prst="rect">
                <a:avLst/>
              </a:prstGeom>
              <a:blipFill>
                <a:blip r:embed="rId2"/>
                <a:stretch>
                  <a:fillRect l="-1177" t="-2278" b="-54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50205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56603" y="1280160"/>
                <a:ext cx="10227212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Because we know 35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 7 = 5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We can use this to answer 350 ÷ 7 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We know 350 is ten times bigger than 35 so our answer to 350 ÷ 7 is ten times bigger than our answer to 35 ÷ 7.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This means 350 ÷ 7 = 50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603" y="1280160"/>
                <a:ext cx="10227212" cy="3539430"/>
              </a:xfrm>
              <a:prstGeom prst="rect">
                <a:avLst/>
              </a:prstGeom>
              <a:blipFill>
                <a:blip r:embed="rId2"/>
                <a:stretch>
                  <a:fillRect l="-1251" t="-1721" b="-37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3907657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56603" y="1280160"/>
                <a:ext cx="10227212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Because we know 35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 7 = 5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We can also use this to answer 3500 ÷ 7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We know 3500 is one hundred times bigger than 35 so our answer to 3500 ÷ 7 is one hundred times bigger than our answer to 35 ÷ 7.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This means 3500 ÷ 7 = 500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603" y="1280160"/>
                <a:ext cx="10227212" cy="3970318"/>
              </a:xfrm>
              <a:prstGeom prst="rect">
                <a:avLst/>
              </a:prstGeom>
              <a:blipFill>
                <a:blip r:embed="rId2"/>
                <a:stretch>
                  <a:fillRect l="-1251" t="-1536" b="-33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1497755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1182" y="1384995"/>
            <a:ext cx="105367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This means that we can use our times table knowledge and our place value knowledge to help divide multiples of 10 and 100.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Let’s try these: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 ÷ 3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2400 ÷ 3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2127306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1182" y="1384995"/>
            <a:ext cx="105367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240 ÷ 3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 ÷ 3 = 8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 is 10x bigger than 24 so 240 ÷ 3 = 80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2400 ÷ 3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2400 is 100x bigger than 24 so 2400 ÷ 3 = 800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137143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1182" y="1384995"/>
            <a:ext cx="105367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Use your times tables knowledge to solve the following calculations: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1. 120 ÷ 6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2. 250 ÷ 5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3. 4800 ÷ 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Use times tables to divide multiples of 10 </a:t>
            </a:r>
          </a:p>
        </p:txBody>
      </p:sp>
    </p:spTree>
    <p:extLst>
      <p:ext uri="{BB962C8B-B14F-4D97-AF65-F5344CB8AC3E}">
        <p14:creationId xmlns:p14="http://schemas.microsoft.com/office/powerpoint/2010/main" val="247543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1608</Words>
  <Application>Microsoft Office PowerPoint</Application>
  <PresentationFormat>Widescreen</PresentationFormat>
  <Paragraphs>173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DPreston</dc:creator>
  <cp:lastModifiedBy>Debbie Preston</cp:lastModifiedBy>
  <cp:revision>23</cp:revision>
  <dcterms:created xsi:type="dcterms:W3CDTF">2020-06-15T09:05:15Z</dcterms:created>
  <dcterms:modified xsi:type="dcterms:W3CDTF">2020-06-27T11:21:52Z</dcterms:modified>
</cp:coreProperties>
</file>