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9" r:id="rId3"/>
    <p:sldId id="280" r:id="rId4"/>
    <p:sldId id="281" r:id="rId5"/>
    <p:sldId id="282" r:id="rId6"/>
    <p:sldId id="287" r:id="rId7"/>
    <p:sldId id="295" r:id="rId8"/>
    <p:sldId id="291" r:id="rId9"/>
    <p:sldId id="292" r:id="rId10"/>
    <p:sldId id="293" r:id="rId11"/>
    <p:sldId id="29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427" autoAdjust="0"/>
    <p:restoredTop sz="94660"/>
  </p:normalViewPr>
  <p:slideViewPr>
    <p:cSldViewPr snapToGrid="0">
      <p:cViewPr>
        <p:scale>
          <a:sx n="70" d="100"/>
          <a:sy n="70" d="100"/>
        </p:scale>
        <p:origin x="-774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4/30/2020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209065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995" y="-1193800"/>
            <a:ext cx="9144000" cy="23876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Adventure stories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Tuesday 5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May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write a short scene with punctuated dialogue.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0866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470902" y="-2743046"/>
            <a:ext cx="7206652" cy="1223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234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6808" y="-87086"/>
            <a:ext cx="12452351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994400" y="-206993"/>
            <a:ext cx="6197600" cy="75438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8501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59491" y="-2540920"/>
            <a:ext cx="7443988" cy="122210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-152401"/>
            <a:ext cx="6197600" cy="735330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61950" y="5368925"/>
            <a:ext cx="5486400" cy="1717675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Lets read chapter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5 of ‘The </a:t>
            </a:r>
            <a:r>
              <a:rPr kumimoji="0" lang="en-GB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Hodgeheg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’.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But not all of it yet as we are going to make some predictions.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0"/>
            <a:ext cx="5962650" cy="3275463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8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</a:t>
            </a:r>
            <a:r>
              <a:rPr kumimoji="0" lang="en-GB" sz="2800" b="0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story so far: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800" dirty="0" smtClean="0">
                <a:latin typeface="Comic Sans MS" panose="030F0702030302020204" pitchFamily="66" charset="0"/>
              </a:rPr>
              <a:t>After his unsuccessful attempt at crossing the road and hitting his head, Max looks for more ways to cross the street.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800" dirty="0" smtClean="0">
                <a:latin typeface="Comic Sans MS" panose="030F0702030302020204" pitchFamily="66" charset="0"/>
              </a:rPr>
              <a:t>He finds a new crossing with a red man and a green man.</a:t>
            </a:r>
          </a:p>
        </p:txBody>
      </p:sp>
    </p:spTree>
    <p:extLst>
      <p:ext uri="{BB962C8B-B14F-4D97-AF65-F5344CB8AC3E}">
        <p14:creationId xmlns="" xmlns:p14="http://schemas.microsoft.com/office/powerpoint/2010/main" val="185876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34689" y="-3096688"/>
            <a:ext cx="7522623" cy="12801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377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46243" y="-2625643"/>
            <a:ext cx="7499514" cy="12598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24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98112" y="127915"/>
            <a:ext cx="3100314" cy="5296538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5404512" y="365125"/>
            <a:ext cx="5949287" cy="13255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Max has made it to the park… But now he is lost!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90581" y="2114383"/>
            <a:ext cx="6278255" cy="474361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Consider an answer for each of these questions.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What if Max met a helpful animal?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What might they be able to do?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What might Max ask them?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Would a stranger be able to understand Max’s muddled speech?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620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0465" y="634059"/>
            <a:ext cx="10573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/>
              <a:t>Punctuating Speech </a:t>
            </a:r>
            <a:r>
              <a:rPr lang="en-GB" sz="3200" dirty="0"/>
              <a:t>– a new line shows a change of speaker</a:t>
            </a:r>
            <a:endParaRPr lang="en-GB" sz="3600" dirty="0"/>
          </a:p>
        </p:txBody>
      </p:sp>
      <p:sp>
        <p:nvSpPr>
          <p:cNvPr id="27" name="Rectangle: Rounded Corners 26"/>
          <p:cNvSpPr/>
          <p:nvPr/>
        </p:nvSpPr>
        <p:spPr>
          <a:xfrm>
            <a:off x="8629363" y="2186179"/>
            <a:ext cx="2091254" cy="646986"/>
          </a:xfrm>
          <a:prstGeom prst="roundRect">
            <a:avLst/>
          </a:prstGeom>
          <a:solidFill>
            <a:srgbClr val="C5E0B4"/>
          </a:solidFill>
          <a:ln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en-US" sz="1600" dirty="0"/>
              <a:t>Each </a:t>
            </a:r>
            <a:r>
              <a:rPr lang="en-GB" altLang="en-US" sz="1600" b="1" dirty="0"/>
              <a:t>speaker starts </a:t>
            </a:r>
            <a:r>
              <a:rPr lang="en-GB" altLang="en-US" sz="1600" dirty="0"/>
              <a:t>a new line.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55040" y="1609636"/>
            <a:ext cx="72237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i="1" dirty="0" smtClean="0">
                <a:solidFill>
                  <a:srgbClr val="0000FF"/>
                </a:solidFill>
              </a:rPr>
              <a:t>Max was startled by the sudden arrival of a huge frog. “Oh, hello. You </a:t>
            </a:r>
            <a:r>
              <a:rPr lang="en-GB" sz="2200" i="1" dirty="0" smtClean="0">
                <a:solidFill>
                  <a:srgbClr val="FF33CC"/>
                </a:solidFill>
              </a:rPr>
              <a:t>j</a:t>
            </a:r>
            <a:r>
              <a:rPr lang="en-GB" sz="2200" i="1" dirty="0" smtClean="0">
                <a:solidFill>
                  <a:srgbClr val="0000FF"/>
                </a:solidFill>
              </a:rPr>
              <a:t>ade me </a:t>
            </a:r>
            <a:r>
              <a:rPr lang="en-GB" sz="2200" i="1" dirty="0" err="1" smtClean="0">
                <a:solidFill>
                  <a:srgbClr val="FF33CC"/>
                </a:solidFill>
              </a:rPr>
              <a:t>m</a:t>
            </a:r>
            <a:r>
              <a:rPr lang="en-GB" sz="2200" i="1" dirty="0" err="1" smtClean="0">
                <a:solidFill>
                  <a:srgbClr val="0000FF"/>
                </a:solidFill>
              </a:rPr>
              <a:t>ump</a:t>
            </a:r>
            <a:r>
              <a:rPr lang="en-GB" sz="2200" i="1" dirty="0" smtClean="0">
                <a:solidFill>
                  <a:srgbClr val="0000FF"/>
                </a:solidFill>
              </a:rPr>
              <a:t>!” said Max. </a:t>
            </a:r>
          </a:p>
          <a:p>
            <a:r>
              <a:rPr lang="en-GB" sz="2200" i="1" dirty="0" smtClean="0">
                <a:solidFill>
                  <a:srgbClr val="FF3300"/>
                </a:solidFill>
              </a:rPr>
              <a:t>The frog grinned, “That’s funny, because I do a lot of jumping myself!”</a:t>
            </a:r>
            <a:r>
              <a:rPr lang="en-GB" sz="2200" i="1" dirty="0" smtClean="0"/>
              <a:t>  </a:t>
            </a:r>
          </a:p>
          <a:p>
            <a:r>
              <a:rPr lang="en-GB" sz="2200" i="1" dirty="0" smtClean="0">
                <a:solidFill>
                  <a:srgbClr val="0000FF"/>
                </a:solidFill>
              </a:rPr>
              <a:t>Max gave the frog a smile. “I </a:t>
            </a:r>
            <a:r>
              <a:rPr lang="en-GB" sz="2200" i="1" dirty="0" smtClean="0">
                <a:solidFill>
                  <a:srgbClr val="FF33CC"/>
                </a:solidFill>
              </a:rPr>
              <a:t>l</a:t>
            </a:r>
            <a:r>
              <a:rPr lang="en-GB" sz="2200" i="1" dirty="0" smtClean="0">
                <a:solidFill>
                  <a:srgbClr val="0000FF"/>
                </a:solidFill>
              </a:rPr>
              <a:t>ink I am </a:t>
            </a:r>
            <a:r>
              <a:rPr lang="en-GB" sz="2200" i="1" dirty="0" err="1" smtClean="0">
                <a:solidFill>
                  <a:srgbClr val="FF33CC"/>
                </a:solidFill>
              </a:rPr>
              <a:t>th</a:t>
            </a:r>
            <a:r>
              <a:rPr lang="en-GB" sz="2200" i="1" dirty="0" err="1" smtClean="0">
                <a:solidFill>
                  <a:srgbClr val="0000FF"/>
                </a:solidFill>
              </a:rPr>
              <a:t>ost</a:t>
            </a:r>
            <a:r>
              <a:rPr lang="en-GB" sz="2200" i="1" dirty="0" smtClean="0">
                <a:solidFill>
                  <a:srgbClr val="0000FF"/>
                </a:solidFill>
              </a:rPr>
              <a:t>. Do you </a:t>
            </a:r>
            <a:r>
              <a:rPr lang="en-GB" sz="2200" i="1" dirty="0" smtClean="0">
                <a:solidFill>
                  <a:srgbClr val="FF33CC"/>
                </a:solidFill>
              </a:rPr>
              <a:t>get </a:t>
            </a:r>
            <a:r>
              <a:rPr lang="en-GB" sz="2200" i="1" dirty="0" smtClean="0">
                <a:solidFill>
                  <a:srgbClr val="0000FF"/>
                </a:solidFill>
              </a:rPr>
              <a:t>how I can </a:t>
            </a:r>
            <a:r>
              <a:rPr lang="en-GB" sz="2200" i="1" dirty="0" smtClean="0">
                <a:solidFill>
                  <a:srgbClr val="FF33CC"/>
                </a:solidFill>
              </a:rPr>
              <a:t>know </a:t>
            </a:r>
            <a:r>
              <a:rPr lang="en-GB" sz="2200" i="1" dirty="0" smtClean="0">
                <a:solidFill>
                  <a:srgbClr val="0000FF"/>
                </a:solidFill>
              </a:rPr>
              <a:t>home?” he asked hopefully. </a:t>
            </a:r>
          </a:p>
          <a:p>
            <a:r>
              <a:rPr lang="en-GB" sz="2200" i="1" dirty="0" smtClean="0">
                <a:solidFill>
                  <a:srgbClr val="FF3300"/>
                </a:solidFill>
              </a:rPr>
              <a:t>“Where do you live, young man?” enquired the friendly frog. </a:t>
            </a:r>
          </a:p>
          <a:p>
            <a:r>
              <a:rPr lang="en-GB" sz="2200" i="1" dirty="0" smtClean="0">
                <a:solidFill>
                  <a:srgbClr val="0000FF"/>
                </a:solidFill>
              </a:rPr>
              <a:t>“Number 5A - in the garden,” replied a hopeful Max. </a:t>
            </a:r>
          </a:p>
          <a:p>
            <a:r>
              <a:rPr lang="en-GB" sz="2200" i="1" dirty="0" smtClean="0">
                <a:solidFill>
                  <a:srgbClr val="FF3300"/>
                </a:solidFill>
              </a:rPr>
              <a:t>The frog thought for a moment and explained, “You need to go through those railings over there, cross back over the road, I think, and head towards the moon.” </a:t>
            </a:r>
          </a:p>
          <a:p>
            <a:r>
              <a:rPr lang="en-GB" sz="2200" i="1" dirty="0" smtClean="0">
                <a:solidFill>
                  <a:srgbClr val="0000FF"/>
                </a:solidFill>
              </a:rPr>
              <a:t>“Thank you </a:t>
            </a:r>
            <a:r>
              <a:rPr lang="en-GB" sz="2200" i="1" dirty="0" smtClean="0">
                <a:solidFill>
                  <a:srgbClr val="FF33CC"/>
                </a:solidFill>
              </a:rPr>
              <a:t>much so</a:t>
            </a:r>
            <a:r>
              <a:rPr lang="en-GB" sz="2200" i="1" dirty="0" smtClean="0">
                <a:solidFill>
                  <a:srgbClr val="0000FF"/>
                </a:solidFill>
              </a:rPr>
              <a:t>,” enthused Max and he half fell over his feet as he dashed towards the railings.</a:t>
            </a:r>
            <a:r>
              <a:rPr lang="en-GB" sz="2200" i="1" dirty="0" smtClean="0"/>
              <a:t> </a:t>
            </a:r>
          </a:p>
          <a:p>
            <a:r>
              <a:rPr lang="en-GB" sz="2200" i="1" dirty="0" smtClean="0">
                <a:solidFill>
                  <a:srgbClr val="FF3300"/>
                </a:solidFill>
              </a:rPr>
              <a:t>“Good luck!” called the frog. </a:t>
            </a:r>
            <a:endParaRPr lang="en-US" sz="2200" i="1" dirty="0">
              <a:solidFill>
                <a:srgbClr val="FF3300"/>
              </a:solidFill>
            </a:endParaRPr>
          </a:p>
        </p:txBody>
      </p:sp>
      <p:sp>
        <p:nvSpPr>
          <p:cNvPr id="9" name="Rectangle: Rounded Corners 8"/>
          <p:cNvSpPr/>
          <p:nvPr/>
        </p:nvSpPr>
        <p:spPr>
          <a:xfrm>
            <a:off x="8392734" y="3403391"/>
            <a:ext cx="1617215" cy="374571"/>
          </a:xfrm>
          <a:prstGeom prst="roundRect">
            <a:avLst/>
          </a:prstGeom>
          <a:solidFill>
            <a:srgbClr val="C5E0B4"/>
          </a:solidFill>
          <a:ln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en-US" sz="1600" dirty="0"/>
              <a:t>Much clearer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FAB652C1-0382-4650-9118-8F90820A3349}"/>
              </a:ext>
            </a:extLst>
          </p:cNvPr>
          <p:cNvSpPr/>
          <p:nvPr/>
        </p:nvSpPr>
        <p:spPr>
          <a:xfrm>
            <a:off x="9334213" y="1284480"/>
            <a:ext cx="2091254" cy="646986"/>
          </a:xfrm>
          <a:prstGeom prst="roundRect">
            <a:avLst/>
          </a:prstGeom>
          <a:solidFill>
            <a:srgbClr val="C5E0B4"/>
          </a:solidFill>
          <a:ln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en-US" sz="1600" dirty="0"/>
              <a:t>First you need to sort out </a:t>
            </a:r>
            <a:r>
              <a:rPr lang="en-GB" altLang="en-US" sz="1600" b="1" dirty="0"/>
              <a:t>who is speaking</a:t>
            </a:r>
            <a:r>
              <a:rPr lang="en-GB" altLang="en-US" sz="1600" dirty="0"/>
              <a:t>.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7C6AB53F-D4DC-41E4-9671-A5BCB526C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193" y="5235336"/>
            <a:ext cx="1581437" cy="1013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Frog, Sitting, Amphibian, Wildlife, Isolated, Toad">
            <a:extLst>
              <a:ext uri="{FF2B5EF4-FFF2-40B4-BE49-F238E27FC236}">
                <a16:creationId xmlns:a16="http://schemas.microsoft.com/office/drawing/2014/main" xmlns="" id="{809F8281-49AD-4354-958C-A6F9C6775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9658" y="3186123"/>
            <a:ext cx="1702045" cy="14623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26"/>
          <p:cNvSpPr/>
          <p:nvPr/>
        </p:nvSpPr>
        <p:spPr>
          <a:xfrm>
            <a:off x="10100746" y="4596467"/>
            <a:ext cx="2091254" cy="2261533"/>
          </a:xfrm>
          <a:prstGeom prst="roundRect">
            <a:avLst/>
          </a:prstGeom>
          <a:solidFill>
            <a:srgbClr val="C5E0B4"/>
          </a:solidFill>
          <a:ln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en-US" sz="1600" dirty="0" smtClean="0"/>
              <a:t>T</a:t>
            </a:r>
            <a:r>
              <a:rPr lang="en-GB" altLang="en-US" sz="1600" dirty="0" smtClean="0"/>
              <a:t>he </a:t>
            </a:r>
            <a:r>
              <a:rPr lang="en-GB" altLang="en-US" sz="1600" dirty="0"/>
              <a:t>initial sounds of some </a:t>
            </a:r>
            <a:r>
              <a:rPr lang="en-GB" altLang="en-US" sz="1600" dirty="0" smtClean="0"/>
              <a:t>words have been swapped around to sound like Max. Some words have been completely swapped too</a:t>
            </a:r>
            <a:endParaRPr lang="en-GB" alt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253236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Today’s activity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Write a dialogue between Max and another animal with 2 pieces of speech for each. Try and use different words instead of ‘said’.</a:t>
            </a:r>
          </a:p>
          <a:p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Write at least 3 pieces of speech for each character. Do not use the word ‘said’ and include adverbs to describe how they are speaking. Can you have a go at writing like Max?</a:t>
            </a:r>
          </a:p>
          <a:p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Use verbs and adverb in your dialogue. Add extra information to give more detail of what your characters are doing. Have a go at writing like Max too.</a:t>
            </a:r>
            <a:endParaRPr lang="en-GB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504155" y="1741261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492782" y="3026425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0" y="3012778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20077" y="4322962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0" y="4325239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288877" y="4709650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0992" y="6311247"/>
            <a:ext cx="6651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Some word mats for said and adverbs can be found on the next slide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7224215" y="0"/>
            <a:ext cx="49677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 ending of chapter 5 is at the end of the Power Point so you can see if your prediction was correct.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 descr="Words instead of said word mat (SB4343) - SparkleBox | Words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63315"/>
            <a:ext cx="8006050" cy="5687359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3123" y="347258"/>
            <a:ext cx="3894161" cy="6510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365114" y="-2600969"/>
            <a:ext cx="7258574" cy="1239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7547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</TotalTime>
  <Words>486</Words>
  <Application>Microsoft Office PowerPoint</Application>
  <PresentationFormat>Custom</PresentationFormat>
  <Paragraphs>35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English  Adventure stories  Miss Hurdman</vt:lpstr>
      <vt:lpstr>Slide 2</vt:lpstr>
      <vt:lpstr>Slide 3</vt:lpstr>
      <vt:lpstr>Slide 4</vt:lpstr>
      <vt:lpstr>Slide 5</vt:lpstr>
      <vt:lpstr>Slide 6</vt:lpstr>
      <vt:lpstr>Today’s activity</vt:lpstr>
      <vt:lpstr>Slide 8</vt:lpstr>
      <vt:lpstr>Slide 9</vt:lpstr>
      <vt:lpstr>Slide 10</vt:lpstr>
      <vt:lpstr>Slide 11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28</cp:revision>
  <dcterms:created xsi:type="dcterms:W3CDTF">2020-04-22T08:29:51Z</dcterms:created>
  <dcterms:modified xsi:type="dcterms:W3CDTF">2020-04-30T17:42:53Z</dcterms:modified>
</cp:coreProperties>
</file>