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8" r:id="rId3"/>
    <p:sldId id="291" r:id="rId4"/>
    <p:sldId id="293" r:id="rId5"/>
    <p:sldId id="295" r:id="rId6"/>
    <p:sldId id="29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5/18/2020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Information texts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Monday </a:t>
            </a:r>
            <a:r>
              <a:rPr lang="en-GB" sz="4000" dirty="0" smtClean="0">
                <a:latin typeface="Comic Sans MS" panose="030F0702030302020204" pitchFamily="66" charset="0"/>
              </a:rPr>
              <a:t>1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st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  <a:endParaRPr lang="en-GB" sz="4000" dirty="0" smtClean="0">
              <a:latin typeface="Comic Sans MS" panose="030F0702030302020204" pitchFamily="66" charset="0"/>
            </a:endParaRP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</a:t>
            </a:r>
            <a:r>
              <a:rPr lang="en-GB" sz="4000" dirty="0" smtClean="0">
                <a:latin typeface="Comic Sans MS" panose="030F0702030302020204" pitchFamily="66" charset="0"/>
              </a:rPr>
              <a:t>To recognise different word classes.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Mario profile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392072"/>
            <a:ext cx="8892654" cy="54659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Mario is a short, Italian plumber with a round portly tummy. He lives within the Mushroom Kingdom with his younger brother, Luigi. Mario usually wears a long-sleeved red shirt, a pair of blue overalls with yellow buttons and a red cap. Mario has countless adventures that usually result in him bravely rescuing Princess Peach from the villain, Bowser. 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Mario jumps high and is widely known for his jump-stomp move which can entirely crush smaller enemies. This attack often enables Mario to quickly knock the turtle-like </a:t>
            </a:r>
            <a:r>
              <a:rPr lang="en-GB" dirty="0" err="1" smtClean="0">
                <a:latin typeface="Comic Sans MS" pitchFamily="66" charset="0"/>
              </a:rPr>
              <a:t>Koopa</a:t>
            </a:r>
            <a:r>
              <a:rPr lang="en-GB" dirty="0" smtClean="0">
                <a:latin typeface="Comic Sans MS" pitchFamily="66" charset="0"/>
              </a:rPr>
              <a:t> </a:t>
            </a:r>
            <a:r>
              <a:rPr lang="en-GB" dirty="0" err="1" smtClean="0">
                <a:latin typeface="Comic Sans MS" pitchFamily="66" charset="0"/>
              </a:rPr>
              <a:t>Troopas</a:t>
            </a:r>
            <a:r>
              <a:rPr lang="en-GB" dirty="0" smtClean="0">
                <a:latin typeface="Comic Sans MS" pitchFamily="66" charset="0"/>
              </a:rPr>
              <a:t> into or out of their shells. He can also perform an impressive back-flip and the Wall Kick, which rapidly propels him upwards by kicking off walls.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5122" name="Picture 2" descr="Mario - Wikiped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90894" y="222273"/>
            <a:ext cx="2095500" cy="3209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8434316" y="573206"/>
            <a:ext cx="3302759" cy="61210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Can you work out which word class each of the colours in Mario’s profile represents?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277" y="0"/>
            <a:ext cx="7641537" cy="591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8434316" y="573206"/>
            <a:ext cx="3302759" cy="61210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Can you work out which word class each of the colours in Mario’s profile represents?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277" y="0"/>
            <a:ext cx="7641537" cy="591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724401" y="6082353"/>
            <a:ext cx="7121856" cy="605051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GB" sz="2800" dirty="0" smtClean="0">
                <a:latin typeface="Comic Sans MS" pitchFamily="66" charset="0"/>
              </a:rPr>
              <a:t>Let’s remind ourselves what each of these are…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197290" y="5115636"/>
            <a:ext cx="1828799" cy="60505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GB" sz="2800" dirty="0" smtClean="0">
                <a:latin typeface="Comic Sans MS" pitchFamily="66" charset="0"/>
              </a:rPr>
              <a:t>Adjective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194412" y="5101989"/>
            <a:ext cx="1619534" cy="60505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GB" sz="2800" dirty="0" smtClean="0">
                <a:latin typeface="Comic Sans MS" pitchFamily="66" charset="0"/>
              </a:rPr>
              <a:t>Adverb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323463" y="5088341"/>
            <a:ext cx="1144138" cy="60505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GB" sz="2800" dirty="0" smtClean="0">
                <a:latin typeface="Comic Sans MS" pitchFamily="66" charset="0"/>
              </a:rPr>
              <a:t>Verb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37063" y="5101989"/>
            <a:ext cx="1144138" cy="60505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en-GB" sz="2800" dirty="0" smtClean="0">
                <a:latin typeface="Comic Sans MS" pitchFamily="66" charset="0"/>
              </a:rPr>
              <a:t>Noun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236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0179" y="0"/>
            <a:ext cx="62218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3958"/>
            <a:ext cx="10515600" cy="5131557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2400" dirty="0" smtClean="0">
                <a:latin typeface="Comic Sans MS" pitchFamily="66" charset="0"/>
              </a:rPr>
              <a:t>For today’s activity, you can highlight the </a:t>
            </a:r>
          </a:p>
          <a:p>
            <a:pPr lvl="0">
              <a:buNone/>
            </a:pPr>
            <a:r>
              <a:rPr lang="en-GB" sz="2400" dirty="0" smtClean="0">
                <a:latin typeface="Comic Sans MS" pitchFamily="66" charset="0"/>
              </a:rPr>
              <a:t> </a:t>
            </a:r>
            <a:r>
              <a:rPr lang="en-GB" sz="2400" dirty="0" smtClean="0">
                <a:latin typeface="Comic Sans MS" pitchFamily="66" charset="0"/>
              </a:rPr>
              <a:t>  different word classes or</a:t>
            </a:r>
            <a:r>
              <a:rPr lang="en-GB" sz="2400" dirty="0" smtClean="0">
                <a:latin typeface="Comic Sans MS" pitchFamily="66" charset="0"/>
              </a:rPr>
              <a:t> write down the </a:t>
            </a:r>
          </a:p>
          <a:p>
            <a:pPr lvl="0">
              <a:buNone/>
            </a:pPr>
            <a:r>
              <a:rPr lang="en-GB" sz="2400" dirty="0" smtClean="0">
                <a:latin typeface="Comic Sans MS" pitchFamily="66" charset="0"/>
              </a:rPr>
              <a:t>   words in your own grid: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Choose </a:t>
            </a:r>
            <a:r>
              <a:rPr lang="en-GB" u="sng" dirty="0" smtClean="0">
                <a:solidFill>
                  <a:srgbClr val="FF0000"/>
                </a:solidFill>
                <a:latin typeface="Comic Sans MS" pitchFamily="66" charset="0"/>
              </a:rPr>
              <a:t>one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of the character profiles</a:t>
            </a:r>
          </a:p>
          <a:p>
            <a:pPr lvl="0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and identify the nouns, adjectives and verbs. </a:t>
            </a:r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Choose </a:t>
            </a:r>
            <a:r>
              <a:rPr lang="en-GB" u="sng" dirty="0" smtClean="0">
                <a:solidFill>
                  <a:schemeClr val="accent2"/>
                </a:solidFill>
                <a:latin typeface="Comic Sans MS" pitchFamily="66" charset="0"/>
              </a:rPr>
              <a:t>one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 of the character profiles and identify all of the word classes.</a:t>
            </a:r>
            <a:endParaRPr lang="en-GB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Choose </a:t>
            </a:r>
            <a:r>
              <a:rPr lang="en-GB" u="sng" dirty="0" smtClean="0">
                <a:solidFill>
                  <a:srgbClr val="7030A0"/>
                </a:solidFill>
                <a:latin typeface="Comic Sans MS" pitchFamily="66" charset="0"/>
              </a:rPr>
              <a:t>two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 of the character profiles and identify all of the word classes.</a:t>
            </a:r>
            <a:endParaRPr lang="en-GB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try: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After you have identified the word classes, write a few sentences about a character you know about including all 4 word classes.</a:t>
            </a:r>
            <a:endParaRPr lang="en-GB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08621" y="2669308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3517745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667163" y="6211669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Answers are at the end of today’s worksheets.</a:t>
            </a:r>
            <a:endParaRPr lang="en-GB" dirty="0"/>
          </a:p>
        </p:txBody>
      </p:sp>
      <p:grpSp>
        <p:nvGrpSpPr>
          <p:cNvPr id="14" name="Group 13"/>
          <p:cNvGrpSpPr/>
          <p:nvPr/>
        </p:nvGrpSpPr>
        <p:grpSpPr>
          <a:xfrm>
            <a:off x="0" y="4363904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3821"/>
            <a:ext cx="962167" cy="962167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30764" y="1"/>
            <a:ext cx="4661235" cy="3070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294</Words>
  <Application>Microsoft Office PowerPoint</Application>
  <PresentationFormat>Custom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English  Information texts Miss Hurdman</vt:lpstr>
      <vt:lpstr>Mario profile</vt:lpstr>
      <vt:lpstr>Slide 3</vt:lpstr>
      <vt:lpstr>Slide 4</vt:lpstr>
      <vt:lpstr>Slide 5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34</cp:revision>
  <dcterms:created xsi:type="dcterms:W3CDTF">2020-04-22T08:29:51Z</dcterms:created>
  <dcterms:modified xsi:type="dcterms:W3CDTF">2020-05-18T13:52:50Z</dcterms:modified>
</cp:coreProperties>
</file>