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50758E-6B05-4F46-8F5C-F4EAC5BC2BB6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0FB56-7DC7-40C2-86BB-7712DC0C2D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754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05B21-B4A0-4EF9-B7FC-01A4D8EF5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318E74-5B8B-4C09-9934-5CCCC8396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364EC-B4B9-4192-B5B2-600D3620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3176B-EAFC-4814-8643-F9878C70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C2197-AC8F-44A0-B53D-10D87B23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0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4724-7752-47DF-9FF1-A8209485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71C24-CEB9-4E62-9521-B5FEFD81AC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5B077-CADE-468F-9A31-02EA9A808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FA7AE-4FB5-4B31-AEF4-7EE1E2E7B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50903-D50B-45DA-9C3F-68BDF26AE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099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E0840-2320-449E-9B34-7EDE0D21FB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DC871C-55FA-473A-A931-2A050DB66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5DF8B-1EC7-45EB-935F-06CDE734C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5CDAA4-8544-4AB3-A5D1-68B102EA2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80243-F694-40CD-BB1D-A06D85CB7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91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E9EDF-54E0-4B76-A9FF-A18AA101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74BF0-BB81-4880-B1D3-371BF5D1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BC3FC-D946-4FDA-8930-04A9FD948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5B23E-075E-4816-ADD7-EACA7A0DA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F1DB-8922-4586-8ABA-1226AE02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1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2F79-9FEF-407E-80F4-8F3527161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EA858-95AE-45FF-84D0-22F044ACD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79DF7-73FF-4EBB-9726-CC149A4F5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194F4-9E01-4174-8256-4A38F64BB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C988B-D14C-4CA4-9C34-CABA74F6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78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F3660-6C92-42BD-8535-601E74C8F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1EE01-CF18-4811-B2BC-EAD48489A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B1D58-43C5-47CA-89BD-A691EB251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B4CE7-DE1A-42B5-8104-8AB9F8554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063737-CEA3-4882-8DDC-2872E9716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9FE54-6A01-4CA5-8684-79F2006A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89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4700-0656-48CB-A1CB-5D95B392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AE9C9-D366-495C-9895-4014C8930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B4040-E1B1-4FC7-B089-CC26BF5A1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28BA0-7E59-46C6-AD05-197F731ED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8DA04-CB4F-4CF1-A677-A6978C02A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5CA314-B26D-4171-AB5A-6EE135EC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88AFD4-D1F6-432F-8AEC-41BFDE85E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68DAB7-810E-4AF8-934E-3FA96C2C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5A1A2-250F-447D-8993-D907C403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51956-080A-4EA2-B6E9-23822416E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CE7B4E-2A59-4541-A6BF-221AFD871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5C2F3-9A72-4BBE-81A6-D890C053B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47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77D47E-7C46-4736-9D5A-55EDBBCF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3E69C7-91F0-49C4-A643-43DEF5F1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44000-5E5F-40DC-9C1A-852C7868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271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D908-C71E-475B-9F1D-452E41213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60EAF-21AD-4B85-BC1D-F5F8AF2CC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89084-26E5-4F07-B1FD-66F2FE10F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F2806-E5CF-4C97-BC04-F04133063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122EC-3414-4B94-B076-FF61D907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D681B6-DCC0-4EC1-AE9B-478361BE8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7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A905D-BAC0-488D-9D08-7BE04F64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2A4089-7CA0-4660-BE6B-A92E1ED560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0BA756-0180-496F-8AF6-EBBAE53F9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7953-5F86-44A2-9A81-E17A3ABB7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70731-650D-4394-AEB4-B09A3219A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16185-C180-4684-9419-5BAC8CDE7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26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151F73-0FEE-4353-BDD4-4E18F4D09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9BBF4-74A1-448B-B66C-B6F1ECCE6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B04E7-A284-4E1B-8B0E-46DA95840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88E4B-B5F6-4C09-AE01-BC3C9C206255}" type="datetimeFigureOut">
              <a:rPr lang="en-GB" smtClean="0"/>
              <a:t>21/01/2021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0DAB9-D437-4658-A650-ACD343D4B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AFDDC-B2AF-478E-AC17-71924F86E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7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boy in the tower">
            <a:extLst>
              <a:ext uri="{FF2B5EF4-FFF2-40B4-BE49-F238E27FC236}">
                <a16:creationId xmlns:a16="http://schemas.microsoft.com/office/drawing/2014/main" id="{5F7C19D6-5505-4772-96D7-8E1A19F8F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2487" cy="688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D20B7F2-A8BC-4757-9583-194D53A117F8}"/>
              </a:ext>
            </a:extLst>
          </p:cNvPr>
          <p:cNvSpPr/>
          <p:nvPr/>
        </p:nvSpPr>
        <p:spPr>
          <a:xfrm>
            <a:off x="5314120" y="1796977"/>
            <a:ext cx="6029739" cy="36045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72E2B-8727-4FF9-8E87-CCAF131B9BC2}"/>
              </a:ext>
            </a:extLst>
          </p:cNvPr>
          <p:cNvSpPr txBox="1"/>
          <p:nvPr/>
        </p:nvSpPr>
        <p:spPr>
          <a:xfrm>
            <a:off x="5764695" y="2134467"/>
            <a:ext cx="512859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</a:rPr>
              <a:t>Boy in the </a:t>
            </a:r>
            <a:r>
              <a:rPr lang="en-GB" sz="5400" b="1" dirty="0" smtClean="0">
                <a:solidFill>
                  <a:srgbClr val="FF0000"/>
                </a:solidFill>
              </a:rPr>
              <a:t>Tower</a:t>
            </a:r>
          </a:p>
          <a:p>
            <a:pPr algn="ctr"/>
            <a:r>
              <a:rPr lang="en-GB" sz="4400" b="1" dirty="0">
                <a:solidFill>
                  <a:srgbClr val="FF0000"/>
                </a:solidFill>
              </a:rPr>
              <a:t>b</a:t>
            </a:r>
            <a:r>
              <a:rPr lang="en-GB" sz="4400" b="1" dirty="0" smtClean="0">
                <a:solidFill>
                  <a:srgbClr val="FF0000"/>
                </a:solidFill>
              </a:rPr>
              <a:t>y Polly </a:t>
            </a:r>
            <a:r>
              <a:rPr lang="en-GB" sz="4400" b="1" dirty="0" err="1" smtClean="0">
                <a:solidFill>
                  <a:srgbClr val="FF0000"/>
                </a:solidFill>
              </a:rPr>
              <a:t>Ho</a:t>
            </a:r>
            <a:r>
              <a:rPr lang="en-GB" sz="4400" b="1" dirty="0" smtClean="0">
                <a:solidFill>
                  <a:srgbClr val="FF0000"/>
                </a:solidFill>
              </a:rPr>
              <a:t>-Yen</a:t>
            </a:r>
            <a:endParaRPr lang="en-GB" sz="4400" b="1" dirty="0">
              <a:solidFill>
                <a:srgbClr val="FF0000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en-GB" sz="5400" i="1" dirty="0" smtClean="0"/>
              <a:t>Lesson Twelve</a:t>
            </a:r>
            <a:endParaRPr lang="en-GB" sz="5400" i="1" dirty="0"/>
          </a:p>
          <a:p>
            <a:pPr algn="ctr"/>
            <a:endParaRPr lang="en-GB" sz="1200" i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808548" y="640080"/>
          <a:ext cx="7040881" cy="757646"/>
        </p:xfrm>
        <a:graphic>
          <a:graphicData uri="http://schemas.openxmlformats.org/drawingml/2006/table">
            <a:tbl>
              <a:tblPr/>
              <a:tblGrid>
                <a:gridCol w="7040881">
                  <a:extLst>
                    <a:ext uri="{9D8B030D-6E8A-4147-A177-3AD203B41FA5}">
                      <a16:colId xmlns:a16="http://schemas.microsoft.com/office/drawing/2014/main" val="2314531441"/>
                    </a:ext>
                  </a:extLst>
                </a:gridCol>
              </a:tblGrid>
              <a:tr h="757646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are</a:t>
                      </a:r>
                      <a:r>
                        <a:rPr lang="en-GB" sz="3600" b="1" baseline="0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 reading</a:t>
                      </a:r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...</a:t>
                      </a:r>
                      <a:endParaRPr lang="en-GB" sz="140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170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394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693" y="-1"/>
            <a:ext cx="9125815" cy="6869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5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745" y="-1"/>
            <a:ext cx="9171709" cy="6919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998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785" y="0"/>
            <a:ext cx="9199851" cy="6907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460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529" y="0"/>
            <a:ext cx="9195089" cy="6932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753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660" y="0"/>
            <a:ext cx="9167813" cy="6858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867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203" y="-1"/>
            <a:ext cx="9199852" cy="6917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326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AF65E31-0B27-4DE1-8149-B7589D5AEA2F}"/>
</file>

<file path=customXml/itemProps2.xml><?xml version="1.0" encoding="utf-8"?>
<ds:datastoreItem xmlns:ds="http://schemas.openxmlformats.org/officeDocument/2006/customXml" ds:itemID="{5F8E9D5B-3A07-45BA-9DA9-4E9FADDADB4E}"/>
</file>

<file path=customXml/itemProps3.xml><?xml version="1.0" encoding="utf-8"?>
<ds:datastoreItem xmlns:ds="http://schemas.openxmlformats.org/officeDocument/2006/customXml" ds:itemID="{E57FB75E-603B-42FE-BBBA-410F76717C8F}"/>
</file>

<file path=docProps/app.xml><?xml version="1.0" encoding="utf-8"?>
<Properties xmlns="http://schemas.openxmlformats.org/officeDocument/2006/extended-properties" xmlns:vt="http://schemas.openxmlformats.org/officeDocument/2006/docPropsVTypes">
  <TotalTime>1732</TotalTime>
  <Words>13</Words>
  <Application>Microsoft Office PowerPoint</Application>
  <PresentationFormat>Widescreen</PresentationFormat>
  <Paragraphs>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Rhoda Wilson</dc:creator>
  <cp:lastModifiedBy>CMurfin</cp:lastModifiedBy>
  <cp:revision>42</cp:revision>
  <dcterms:created xsi:type="dcterms:W3CDTF">2017-06-13T10:14:11Z</dcterms:created>
  <dcterms:modified xsi:type="dcterms:W3CDTF">2021-01-21T13:30:37Z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