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415" r:id="rId3"/>
    <p:sldId id="258" r:id="rId4"/>
    <p:sldId id="377" r:id="rId5"/>
    <p:sldId id="380" r:id="rId6"/>
    <p:sldId id="356" r:id="rId7"/>
    <p:sldId id="257" r:id="rId8"/>
    <p:sldId id="259" r:id="rId9"/>
    <p:sldId id="366" r:id="rId10"/>
    <p:sldId id="416" r:id="rId11"/>
    <p:sldId id="417" r:id="rId12"/>
    <p:sldId id="418" r:id="rId13"/>
    <p:sldId id="419" r:id="rId14"/>
    <p:sldId id="421" r:id="rId15"/>
    <p:sldId id="420" r:id="rId16"/>
    <p:sldId id="422" r:id="rId17"/>
    <p:sldId id="423" r:id="rId18"/>
    <p:sldId id="425" r:id="rId19"/>
    <p:sldId id="424" r:id="rId20"/>
    <p:sldId id="427" r:id="rId21"/>
    <p:sldId id="426" r:id="rId22"/>
    <p:sldId id="428" r:id="rId23"/>
    <p:sldId id="429" r:id="rId24"/>
    <p:sldId id="431" r:id="rId25"/>
    <p:sldId id="432" r:id="rId26"/>
    <p:sldId id="433" r:id="rId27"/>
    <p:sldId id="260" r:id="rId28"/>
    <p:sldId id="31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00FFCC"/>
    <a:srgbClr val="66FF99"/>
    <a:srgbClr val="0000CC"/>
    <a:srgbClr val="991EB2"/>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varScale="1">
        <p:scale>
          <a:sx n="51" d="100"/>
          <a:sy n="51" d="100"/>
        </p:scale>
        <p:origin x="1493" y="3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03/07/2020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03/07/2020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03/07/2020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03/07/2020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03/07/2020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3_7jHCEMxZY"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RB_5tGsvEBQ"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WfmTrw3X8-w"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t>ENGLISH LESSONS MONDAY 6</a:t>
            </a:r>
            <a:r>
              <a:rPr lang="en-GB" b="1" baseline="30000" dirty="0"/>
              <a:t>th</a:t>
            </a:r>
            <a:r>
              <a:rPr lang="en-GB" b="1" dirty="0"/>
              <a:t> JULY TO FRIDAY 10</a:t>
            </a:r>
            <a:r>
              <a:rPr lang="en-GB" b="1" baseline="30000" dirty="0"/>
              <a:t>th</a:t>
            </a:r>
            <a:r>
              <a:rPr lang="en-GB" b="1" dirty="0"/>
              <a:t>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D4B9E-7A5D-4771-8D9E-333E77EFC57F}"/>
              </a:ext>
            </a:extLst>
          </p:cNvPr>
          <p:cNvSpPr>
            <a:spLocks noGrp="1"/>
          </p:cNvSpPr>
          <p:nvPr>
            <p:ph type="title"/>
          </p:nvPr>
        </p:nvSpPr>
        <p:spPr/>
        <p:txBody>
          <a:bodyPr/>
          <a:lstStyle/>
          <a:p>
            <a:r>
              <a:rPr lang="en-GB" dirty="0"/>
              <a:t>Edward Lear </a:t>
            </a:r>
          </a:p>
        </p:txBody>
      </p:sp>
      <p:sp>
        <p:nvSpPr>
          <p:cNvPr id="3" name="Content Placeholder 2">
            <a:extLst>
              <a:ext uri="{FF2B5EF4-FFF2-40B4-BE49-F238E27FC236}">
                <a16:creationId xmlns:a16="http://schemas.microsoft.com/office/drawing/2014/main" id="{8EC57828-3292-4510-888C-175E56ED684B}"/>
              </a:ext>
            </a:extLst>
          </p:cNvPr>
          <p:cNvSpPr>
            <a:spLocks noGrp="1"/>
          </p:cNvSpPr>
          <p:nvPr>
            <p:ph idx="1"/>
          </p:nvPr>
        </p:nvSpPr>
        <p:spPr/>
        <p:txBody>
          <a:bodyPr>
            <a:normAutofit fontScale="85000" lnSpcReduction="10000"/>
          </a:bodyPr>
          <a:lstStyle/>
          <a:p>
            <a:pPr marL="0" indent="0">
              <a:buNone/>
            </a:pPr>
            <a:r>
              <a:rPr lang="en-GB" dirty="0"/>
              <a:t>Edward Lear wrote a number of famous poems such as: </a:t>
            </a:r>
          </a:p>
          <a:p>
            <a:r>
              <a:rPr lang="en-GB" dirty="0"/>
              <a:t>The Owl and the Pussycat</a:t>
            </a:r>
          </a:p>
          <a:p>
            <a:r>
              <a:rPr lang="en-GB" dirty="0"/>
              <a:t>The </a:t>
            </a:r>
            <a:r>
              <a:rPr lang="en-GB" dirty="0" err="1"/>
              <a:t>Jumblies</a:t>
            </a:r>
            <a:endParaRPr lang="en-GB" dirty="0"/>
          </a:p>
          <a:p>
            <a:r>
              <a:rPr lang="en-GB" dirty="0"/>
              <a:t>The </a:t>
            </a:r>
            <a:r>
              <a:rPr lang="en-GB" dirty="0" err="1"/>
              <a:t>Pobble</a:t>
            </a:r>
            <a:r>
              <a:rPr lang="en-GB" dirty="0"/>
              <a:t> who has no Toes</a:t>
            </a:r>
          </a:p>
          <a:p>
            <a:pPr marL="0" indent="0">
              <a:buNone/>
            </a:pPr>
            <a:endParaRPr lang="en-GB" dirty="0"/>
          </a:p>
          <a:p>
            <a:pPr marL="0" indent="0">
              <a:buNone/>
            </a:pPr>
            <a:r>
              <a:rPr lang="en-GB" dirty="0"/>
              <a:t>He made up silly poems to entertain children. He wrote them at a time when children didn’t have many toys and before television existed. He is also well-known for writing many limericks – a form of short nonsense poem.</a:t>
            </a:r>
          </a:p>
          <a:p>
            <a:pPr marL="0" indent="0">
              <a:buNone/>
            </a:pPr>
            <a:endParaRPr lang="en-GB" dirty="0"/>
          </a:p>
        </p:txBody>
      </p:sp>
    </p:spTree>
    <p:extLst>
      <p:ext uri="{BB962C8B-B14F-4D97-AF65-F5344CB8AC3E}">
        <p14:creationId xmlns:p14="http://schemas.microsoft.com/office/powerpoint/2010/main" val="399325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65AE0-3F9F-4350-8EE0-FCB2BE288BF6}"/>
              </a:ext>
            </a:extLst>
          </p:cNvPr>
          <p:cNvSpPr>
            <a:spLocks noGrp="1"/>
          </p:cNvSpPr>
          <p:nvPr>
            <p:ph type="title"/>
          </p:nvPr>
        </p:nvSpPr>
        <p:spPr>
          <a:xfrm>
            <a:off x="457200" y="548680"/>
            <a:ext cx="8229600" cy="1143000"/>
          </a:xfrm>
        </p:spPr>
        <p:txBody>
          <a:bodyPr>
            <a:normAutofit fontScale="90000"/>
          </a:bodyPr>
          <a:lstStyle/>
          <a:p>
            <a:r>
              <a:rPr lang="en-GB" dirty="0">
                <a:solidFill>
                  <a:schemeClr val="tx1"/>
                </a:solidFill>
              </a:rPr>
              <a:t>L.O. To find out about the poet Edward Lear</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EBF3F6B9-7447-4F3C-884D-A951F945D535}"/>
              </a:ext>
            </a:extLst>
          </p:cNvPr>
          <p:cNvSpPr>
            <a:spLocks noGrp="1"/>
          </p:cNvSpPr>
          <p:nvPr>
            <p:ph idx="1"/>
          </p:nvPr>
        </p:nvSpPr>
        <p:spPr/>
        <p:txBody>
          <a:bodyPr/>
          <a:lstStyle/>
          <a:p>
            <a:pPr marL="0" indent="0">
              <a:buNone/>
            </a:pPr>
            <a:r>
              <a:rPr lang="en-GB" b="1" dirty="0"/>
              <a:t>Task 1 or 3</a:t>
            </a:r>
            <a:r>
              <a:rPr lang="en-GB" dirty="0"/>
              <a:t>: Firstly, we’d like you to read or listen to the information about Edward Lear. </a:t>
            </a:r>
          </a:p>
          <a:p>
            <a:pPr marL="0" indent="0">
              <a:buNone/>
            </a:pPr>
            <a:r>
              <a:rPr lang="en-GB" dirty="0"/>
              <a:t> </a:t>
            </a:r>
          </a:p>
        </p:txBody>
      </p:sp>
    </p:spTree>
    <p:extLst>
      <p:ext uri="{BB962C8B-B14F-4D97-AF65-F5344CB8AC3E}">
        <p14:creationId xmlns:p14="http://schemas.microsoft.com/office/powerpoint/2010/main" val="292838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51FF-DC82-4C41-A535-ADBF852AC05C}"/>
              </a:ext>
            </a:extLst>
          </p:cNvPr>
          <p:cNvSpPr>
            <a:spLocks noGrp="1"/>
          </p:cNvSpPr>
          <p:nvPr>
            <p:ph type="title"/>
          </p:nvPr>
        </p:nvSpPr>
        <p:spPr/>
        <p:txBody>
          <a:bodyPr>
            <a:normAutofit fontScale="90000"/>
          </a:bodyPr>
          <a:lstStyle/>
          <a:p>
            <a:r>
              <a:rPr lang="en-GB" dirty="0">
                <a:solidFill>
                  <a:schemeClr val="tx1"/>
                </a:solidFill>
              </a:rPr>
              <a:t>L.O. To find out about the poet Edward Lear</a:t>
            </a:r>
            <a:endParaRPr lang="en-GB" dirty="0"/>
          </a:p>
        </p:txBody>
      </p:sp>
      <p:sp>
        <p:nvSpPr>
          <p:cNvPr id="3" name="Content Placeholder 2">
            <a:extLst>
              <a:ext uri="{FF2B5EF4-FFF2-40B4-BE49-F238E27FC236}">
                <a16:creationId xmlns:a16="http://schemas.microsoft.com/office/drawing/2014/main" id="{E7331517-88CF-4403-AEE2-53AEB8E9FFEF}"/>
              </a:ext>
            </a:extLst>
          </p:cNvPr>
          <p:cNvSpPr>
            <a:spLocks noGrp="1"/>
          </p:cNvSpPr>
          <p:nvPr>
            <p:ph idx="1"/>
          </p:nvPr>
        </p:nvSpPr>
        <p:spPr/>
        <p:txBody>
          <a:bodyPr>
            <a:normAutofit fontScale="92500" lnSpcReduction="10000"/>
          </a:bodyPr>
          <a:lstStyle/>
          <a:p>
            <a:pPr marL="0" indent="0">
              <a:buNone/>
            </a:pPr>
            <a:r>
              <a:rPr lang="en-GB" b="1" dirty="0"/>
              <a:t>Task 2 of 3</a:t>
            </a:r>
            <a:r>
              <a:rPr lang="en-GB" dirty="0"/>
              <a:t>: Watch and listen to an example of one of his longer poems – The </a:t>
            </a:r>
            <a:r>
              <a:rPr lang="en-GB" dirty="0" err="1"/>
              <a:t>Jumblies</a:t>
            </a:r>
            <a:r>
              <a:rPr lang="en-GB" dirty="0"/>
              <a:t>.</a:t>
            </a:r>
          </a:p>
          <a:p>
            <a:pPr marL="0" indent="0">
              <a:buNone/>
            </a:pPr>
            <a:r>
              <a:rPr lang="en-GB" dirty="0"/>
              <a:t>The </a:t>
            </a:r>
            <a:r>
              <a:rPr lang="en-GB" dirty="0" err="1"/>
              <a:t>Jumblies</a:t>
            </a:r>
            <a:r>
              <a:rPr lang="en-GB" dirty="0"/>
              <a:t> is a tale of some pretend creatures who go off to sea in a sieve (yes – a sieve - one of those things with lots of holes in the bottom!) </a:t>
            </a:r>
          </a:p>
          <a:p>
            <a:pPr marL="0" indent="0">
              <a:buNone/>
            </a:pPr>
            <a:r>
              <a:rPr lang="en-GB" dirty="0">
                <a:hlinkClick r:id="rId2"/>
              </a:rPr>
              <a:t>https://www.youtube.com/watch?v=3_7jHCEMxZY</a:t>
            </a:r>
            <a:endParaRPr lang="en-GB" dirty="0"/>
          </a:p>
          <a:p>
            <a:pPr marL="0" indent="0">
              <a:buNone/>
            </a:pPr>
            <a:r>
              <a:rPr lang="en-GB" dirty="0"/>
              <a:t>Remember, the ideas are silly and some of the words are made up. Try listening two or three times to get a good understanding of the story being told in the poem.  </a:t>
            </a:r>
          </a:p>
        </p:txBody>
      </p:sp>
    </p:spTree>
    <p:extLst>
      <p:ext uri="{BB962C8B-B14F-4D97-AF65-F5344CB8AC3E}">
        <p14:creationId xmlns:p14="http://schemas.microsoft.com/office/powerpoint/2010/main" val="233271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chemeClr val="tx1"/>
                </a:solidFill>
              </a:rPr>
              <a:t>L.O. To find out about the poet Edward Lear</a:t>
            </a:r>
            <a:endParaRPr lang="en-GB" dirty="0"/>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normAutofit fontScale="92500" lnSpcReduction="10000"/>
          </a:bodyPr>
          <a:lstStyle/>
          <a:p>
            <a:pPr marL="0" indent="0">
              <a:buNone/>
            </a:pPr>
            <a:r>
              <a:rPr lang="en-GB" dirty="0"/>
              <a:t>Edward Lear also wrote lots of limericks. </a:t>
            </a:r>
          </a:p>
          <a:p>
            <a:pPr marL="0" indent="0">
              <a:buNone/>
            </a:pPr>
            <a:r>
              <a:rPr lang="en-GB" dirty="0"/>
              <a:t>Here is one example.  </a:t>
            </a:r>
          </a:p>
          <a:p>
            <a:pPr marL="0" indent="0">
              <a:buNone/>
            </a:pPr>
            <a:endParaRPr lang="en-GB" dirty="0"/>
          </a:p>
          <a:p>
            <a:pPr marL="0" indent="0">
              <a:lnSpc>
                <a:spcPct val="115000"/>
              </a:lnSpc>
              <a:spcAft>
                <a:spcPts val="0"/>
              </a:spcAft>
              <a:buNone/>
            </a:pPr>
            <a:r>
              <a:rPr lang="en-GB" sz="2600" b="1" u="sng" dirty="0">
                <a:effectLst/>
                <a:latin typeface="Comic Sans MS" panose="030F0702030302020204" pitchFamily="66" charset="0"/>
                <a:ea typeface="Times New Roman" panose="02020603050405020304" pitchFamily="18" charset="0"/>
                <a:cs typeface="Times New Roman" panose="02020603050405020304" pitchFamily="18" charset="0"/>
              </a:rPr>
              <a:t>Derry Down Derry </a:t>
            </a:r>
            <a:endParaRPr lang="en-GB" sz="2600" b="1" u="sng"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There was an old Derry Down Derry,</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Who loved to see little folks merry,</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So he made them a book,</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And with laughter they shook,</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At the fun of that Derry Down Derry.</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a:p>
            <a:pPr marL="0" indent="0">
              <a:buNone/>
            </a:pPr>
            <a:endParaRPr lang="en-GB" dirty="0"/>
          </a:p>
        </p:txBody>
      </p:sp>
    </p:spTree>
    <p:extLst>
      <p:ext uri="{BB962C8B-B14F-4D97-AF65-F5344CB8AC3E}">
        <p14:creationId xmlns:p14="http://schemas.microsoft.com/office/powerpoint/2010/main" val="925791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60625-991E-444B-B52A-80150CD6D29E}"/>
              </a:ext>
            </a:extLst>
          </p:cNvPr>
          <p:cNvSpPr>
            <a:spLocks noGrp="1"/>
          </p:cNvSpPr>
          <p:nvPr>
            <p:ph type="title"/>
          </p:nvPr>
        </p:nvSpPr>
        <p:spPr/>
        <p:txBody>
          <a:bodyPr/>
          <a:lstStyle/>
          <a:p>
            <a:r>
              <a:rPr lang="en-GB" dirty="0"/>
              <a:t>Derry Down Derry </a:t>
            </a:r>
          </a:p>
        </p:txBody>
      </p:sp>
      <p:sp>
        <p:nvSpPr>
          <p:cNvPr id="3" name="Content Placeholder 2">
            <a:extLst>
              <a:ext uri="{FF2B5EF4-FFF2-40B4-BE49-F238E27FC236}">
                <a16:creationId xmlns:a16="http://schemas.microsoft.com/office/drawing/2014/main" id="{604B515B-AA67-4BDF-9078-395BC3387E56}"/>
              </a:ext>
            </a:extLst>
          </p:cNvPr>
          <p:cNvSpPr>
            <a:spLocks noGrp="1"/>
          </p:cNvSpPr>
          <p:nvPr>
            <p:ph idx="1"/>
          </p:nvPr>
        </p:nvSpPr>
        <p:spPr/>
        <p:txBody>
          <a:bodyPr/>
          <a:lstStyle/>
          <a:p>
            <a:pPr marL="0" indent="0">
              <a:buNone/>
            </a:pPr>
            <a:r>
              <a:rPr lang="en-GB" dirty="0"/>
              <a:t>The information you read at the start of the lesson told us that Edward Lear called himself Derry Down Derry. </a:t>
            </a:r>
          </a:p>
          <a:p>
            <a:pPr marL="0" indent="0">
              <a:buNone/>
            </a:pPr>
            <a:endParaRPr lang="en-GB" dirty="0"/>
          </a:p>
          <a:p>
            <a:pPr marL="0" indent="0">
              <a:buNone/>
            </a:pPr>
            <a:r>
              <a:rPr lang="en-GB" b="1" i="1" dirty="0"/>
              <a:t>What is the limerick about? </a:t>
            </a:r>
          </a:p>
          <a:p>
            <a:pPr marL="0" indent="0">
              <a:buNone/>
            </a:pPr>
            <a:r>
              <a:rPr lang="en-GB" dirty="0"/>
              <a:t>Read it again. </a:t>
            </a:r>
          </a:p>
          <a:p>
            <a:pPr marL="0" indent="0">
              <a:buNone/>
            </a:pPr>
            <a:r>
              <a:rPr lang="en-GB" dirty="0"/>
              <a:t>Answer: A man who liked making children happy and wrote a book which made them laugh. </a:t>
            </a:r>
          </a:p>
          <a:p>
            <a:pPr marL="0" indent="0">
              <a:buNone/>
            </a:pPr>
            <a:endParaRPr lang="en-GB" dirty="0"/>
          </a:p>
        </p:txBody>
      </p:sp>
      <p:sp>
        <p:nvSpPr>
          <p:cNvPr id="4" name="Rectangle 3">
            <a:extLst>
              <a:ext uri="{FF2B5EF4-FFF2-40B4-BE49-F238E27FC236}">
                <a16:creationId xmlns:a16="http://schemas.microsoft.com/office/drawing/2014/main" id="{C3336E46-6218-4E7F-85AB-046C47967D86}"/>
              </a:ext>
            </a:extLst>
          </p:cNvPr>
          <p:cNvSpPr/>
          <p:nvPr/>
        </p:nvSpPr>
        <p:spPr>
          <a:xfrm>
            <a:off x="457200" y="5013176"/>
            <a:ext cx="814724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703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chemeClr val="tx1"/>
                </a:solidFill>
              </a:rPr>
              <a:t>L.O. To find out about the poet Edward Lear</a:t>
            </a:r>
            <a:endParaRPr lang="en-GB" dirty="0"/>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lstStyle/>
          <a:p>
            <a:pPr marL="0" indent="0">
              <a:buNone/>
            </a:pPr>
            <a:r>
              <a:rPr lang="en-GB" b="1" dirty="0"/>
              <a:t>Task 3 of 3</a:t>
            </a:r>
            <a:r>
              <a:rPr lang="en-GB" dirty="0"/>
              <a:t>: Have a read or listen to some more of the limericks on the Word document. </a:t>
            </a:r>
          </a:p>
          <a:p>
            <a:pPr marL="0" indent="0">
              <a:buNone/>
            </a:pPr>
            <a:endParaRPr lang="en-GB" dirty="0"/>
          </a:p>
          <a:p>
            <a:pPr marL="0" indent="0">
              <a:buNone/>
            </a:pPr>
            <a:r>
              <a:rPr lang="en-GB" dirty="0"/>
              <a:t>Get a feel for the rhythm and structure. We will look at this further in lesson 2.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154821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t>Lesson 2 of 3: Nonsense Poems</a:t>
            </a:r>
          </a:p>
          <a:p>
            <a:pPr marL="0" indent="0">
              <a:buNone/>
            </a:pPr>
            <a:endParaRPr lang="en-GB" dirty="0"/>
          </a:p>
          <a:p>
            <a:pPr marL="0" indent="0">
              <a:buNone/>
            </a:pPr>
            <a:r>
              <a:rPr lang="en-GB" dirty="0"/>
              <a:t>L.O. To understand the structure of limericks </a:t>
            </a:r>
          </a:p>
        </p:txBody>
      </p:sp>
    </p:spTree>
    <p:extLst>
      <p:ext uri="{BB962C8B-B14F-4D97-AF65-F5344CB8AC3E}">
        <p14:creationId xmlns:p14="http://schemas.microsoft.com/office/powerpoint/2010/main" val="3914971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008C-2FEA-45F2-89C1-300F5D965990}"/>
              </a:ext>
            </a:extLst>
          </p:cNvPr>
          <p:cNvSpPr>
            <a:spLocks noGrp="1"/>
          </p:cNvSpPr>
          <p:nvPr>
            <p:ph type="title"/>
          </p:nvPr>
        </p:nvSpPr>
        <p:spPr/>
        <p:txBody>
          <a:bodyPr>
            <a:normAutofit fontScale="90000"/>
          </a:bodyPr>
          <a:lstStyle/>
          <a:p>
            <a:br>
              <a:rPr lang="en-GB" dirty="0"/>
            </a:br>
            <a:r>
              <a:rPr lang="en-GB" dirty="0"/>
              <a:t>L.O. To understand the structure of limericks </a:t>
            </a:r>
            <a:br>
              <a:rPr lang="en-GB" dirty="0"/>
            </a:br>
            <a:endParaRPr lang="en-GB" dirty="0"/>
          </a:p>
        </p:txBody>
      </p:sp>
      <p:sp>
        <p:nvSpPr>
          <p:cNvPr id="3" name="Content Placeholder 2">
            <a:extLst>
              <a:ext uri="{FF2B5EF4-FFF2-40B4-BE49-F238E27FC236}">
                <a16:creationId xmlns:a16="http://schemas.microsoft.com/office/drawing/2014/main" id="{99403AC5-92A0-480C-B772-0E8F47844FCE}"/>
              </a:ext>
            </a:extLst>
          </p:cNvPr>
          <p:cNvSpPr>
            <a:spLocks noGrp="1"/>
          </p:cNvSpPr>
          <p:nvPr>
            <p:ph idx="1"/>
          </p:nvPr>
        </p:nvSpPr>
        <p:spPr/>
        <p:txBody>
          <a:bodyPr>
            <a:normAutofit fontScale="92500" lnSpcReduction="10000"/>
          </a:bodyPr>
          <a:lstStyle/>
          <a:p>
            <a:pPr marL="0" indent="0">
              <a:buNone/>
            </a:pPr>
            <a:r>
              <a:rPr lang="en-GB" dirty="0"/>
              <a:t>Today, we are going to have a look at the structure of limericks and then amend one and make it our own. </a:t>
            </a:r>
          </a:p>
          <a:p>
            <a:pPr marL="0" indent="0">
              <a:buNone/>
            </a:pPr>
            <a:r>
              <a:rPr lang="en-GB" dirty="0"/>
              <a:t>What did you notice about the structure? (Have another look at them if you like)</a:t>
            </a:r>
          </a:p>
          <a:p>
            <a:pPr marL="0" indent="0">
              <a:buNone/>
            </a:pPr>
            <a:r>
              <a:rPr lang="en-GB" dirty="0"/>
              <a:t>Think about:</a:t>
            </a:r>
          </a:p>
          <a:p>
            <a:pPr marL="0" indent="0">
              <a:buNone/>
            </a:pPr>
            <a:r>
              <a:rPr lang="en-GB" dirty="0"/>
              <a:t>The number of lines</a:t>
            </a:r>
          </a:p>
          <a:p>
            <a:pPr marL="0" indent="0">
              <a:buNone/>
            </a:pPr>
            <a:r>
              <a:rPr lang="en-GB" dirty="0"/>
              <a:t>Which words rhyme </a:t>
            </a:r>
          </a:p>
          <a:p>
            <a:pPr marL="0" indent="0">
              <a:buNone/>
            </a:pPr>
            <a:r>
              <a:rPr lang="en-GB" dirty="0"/>
              <a:t>The number of syllables on each line </a:t>
            </a:r>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305723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6536-DED7-46DE-81AD-5A3D48D03821}"/>
              </a:ext>
            </a:extLst>
          </p:cNvPr>
          <p:cNvSpPr>
            <a:spLocks noGrp="1"/>
          </p:cNvSpPr>
          <p:nvPr>
            <p:ph type="title"/>
          </p:nvPr>
        </p:nvSpPr>
        <p:spPr/>
        <p:txBody>
          <a:bodyPr>
            <a:normAutofit fontScale="90000"/>
          </a:bodyPr>
          <a:lstStyle/>
          <a:p>
            <a:r>
              <a:rPr lang="en-GB" dirty="0"/>
              <a:t>Here is a limerick about the structure of a limerick</a:t>
            </a:r>
          </a:p>
        </p:txBody>
      </p:sp>
      <p:sp>
        <p:nvSpPr>
          <p:cNvPr id="3" name="Content Placeholder 2">
            <a:extLst>
              <a:ext uri="{FF2B5EF4-FFF2-40B4-BE49-F238E27FC236}">
                <a16:creationId xmlns:a16="http://schemas.microsoft.com/office/drawing/2014/main" id="{A9172B69-D88E-44B9-BCD1-EA0EAF107891}"/>
              </a:ext>
            </a:extLst>
          </p:cNvPr>
          <p:cNvSpPr>
            <a:spLocks noGrp="1"/>
          </p:cNvSpPr>
          <p:nvPr>
            <p:ph idx="1"/>
          </p:nvPr>
        </p:nvSpPr>
        <p:spPr/>
        <p:txBody>
          <a:bodyPr>
            <a:normAutofit fontScale="92500"/>
          </a:bodyPr>
          <a:lstStyle/>
          <a:p>
            <a:pPr marL="0" indent="0">
              <a:lnSpc>
                <a:spcPct val="115000"/>
              </a:lnSpc>
              <a:spcAft>
                <a:spcPts val="0"/>
              </a:spcAft>
              <a:buNone/>
            </a:pPr>
            <a:endParaRPr lang="en-GB" sz="2600" dirty="0">
              <a:effectLst/>
              <a:latin typeface="Comic Sans MS" panose="030F0702030302020204" pitchFamily="66" charset="0"/>
              <a:ea typeface="Times New Roman" panose="02020603050405020304" pitchFamily="18"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Writing a Limerick's absurd,</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Line one and line five rhyme in word,</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And just as you've reckoned</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They rhyme with the second;</a:t>
            </a:r>
            <a:endParaRPr lang="en-GB" sz="26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effectLst/>
                <a:latin typeface="Comic Sans MS" panose="030F0702030302020204" pitchFamily="66" charset="0"/>
                <a:ea typeface="Times New Roman" panose="02020603050405020304" pitchFamily="18" charset="0"/>
                <a:cs typeface="Times New Roman" panose="02020603050405020304" pitchFamily="18" charset="0"/>
              </a:rPr>
              <a:t>The fourth line must rhyme with the third. </a:t>
            </a:r>
          </a:p>
          <a:p>
            <a:pPr marL="0" indent="0">
              <a:lnSpc>
                <a:spcPct val="115000"/>
              </a:lnSpc>
              <a:spcAft>
                <a:spcPts val="1000"/>
              </a:spcAft>
              <a:buNone/>
            </a:pPr>
            <a:endParaRPr lang="en-GB" sz="2600" b="1" dirty="0">
              <a:latin typeface="Comic Sans MS" panose="030F0702030302020204" pitchFamily="66" charset="0"/>
              <a:cs typeface="Times New Roman" panose="02020603050405020304" pitchFamily="18" charset="0"/>
            </a:endParaRPr>
          </a:p>
          <a:p>
            <a:pPr marL="0" indent="0">
              <a:lnSpc>
                <a:spcPct val="115000"/>
              </a:lnSpc>
              <a:spcAft>
                <a:spcPts val="1000"/>
              </a:spcAft>
              <a:buNone/>
            </a:pPr>
            <a:r>
              <a:rPr lang="en-GB" sz="3000" b="1" dirty="0">
                <a:latin typeface="+mj-lt"/>
                <a:cs typeface="Times New Roman" panose="02020603050405020304" pitchFamily="18" charset="0"/>
              </a:rPr>
              <a:t>You can write a limerick about pretty much anything.</a:t>
            </a:r>
          </a:p>
        </p:txBody>
      </p:sp>
    </p:spTree>
    <p:extLst>
      <p:ext uri="{BB962C8B-B14F-4D97-AF65-F5344CB8AC3E}">
        <p14:creationId xmlns:p14="http://schemas.microsoft.com/office/powerpoint/2010/main" val="1291693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5D3B9-4B5C-42A4-B4F2-7164056293C2}"/>
              </a:ext>
            </a:extLst>
          </p:cNvPr>
          <p:cNvSpPr>
            <a:spLocks noGrp="1"/>
          </p:cNvSpPr>
          <p:nvPr>
            <p:ph type="title"/>
          </p:nvPr>
        </p:nvSpPr>
        <p:spPr/>
        <p:txBody>
          <a:bodyPr/>
          <a:lstStyle/>
          <a:p>
            <a:r>
              <a:rPr lang="en-GB" dirty="0"/>
              <a:t>A Limerick’s Structure </a:t>
            </a:r>
          </a:p>
        </p:txBody>
      </p:sp>
      <p:sp>
        <p:nvSpPr>
          <p:cNvPr id="3" name="Content Placeholder 2">
            <a:extLst>
              <a:ext uri="{FF2B5EF4-FFF2-40B4-BE49-F238E27FC236}">
                <a16:creationId xmlns:a16="http://schemas.microsoft.com/office/drawing/2014/main" id="{FB4A010B-EECA-44D4-9B10-29F966D9174E}"/>
              </a:ext>
            </a:extLst>
          </p:cNvPr>
          <p:cNvSpPr>
            <a:spLocks noGrp="1"/>
          </p:cNvSpPr>
          <p:nvPr>
            <p:ph idx="1"/>
          </p:nvPr>
        </p:nvSpPr>
        <p:spPr>
          <a:xfrm>
            <a:off x="457200" y="1600200"/>
            <a:ext cx="8229600" cy="4525963"/>
          </a:xfrm>
        </p:spPr>
        <p:txBody>
          <a:bodyPr>
            <a:normAutofit fontScale="92500" lnSpcReduction="10000"/>
          </a:bodyPr>
          <a:lstStyle/>
          <a:p>
            <a:r>
              <a:rPr lang="en-GB" dirty="0"/>
              <a:t>Limericks are 5 lines long. </a:t>
            </a:r>
          </a:p>
          <a:p>
            <a:r>
              <a:rPr lang="en-GB" dirty="0"/>
              <a:t>The end word of lines 1,2 and 5 rhyme with each other.</a:t>
            </a:r>
          </a:p>
          <a:p>
            <a:r>
              <a:rPr lang="en-GB" dirty="0"/>
              <a:t> The end word of lines 3 and 4 rhyme with each other. </a:t>
            </a:r>
          </a:p>
          <a:p>
            <a:r>
              <a:rPr lang="en-GB" dirty="0"/>
              <a:t>They often begin with: </a:t>
            </a:r>
            <a:r>
              <a:rPr lang="en-GB" b="1" i="1" dirty="0"/>
              <a:t>There was a……</a:t>
            </a:r>
          </a:p>
          <a:p>
            <a:r>
              <a:rPr lang="en-GB" dirty="0"/>
              <a:t>Lines 1,2, and 5 are longer (often 8 or 9 syllables).</a:t>
            </a:r>
          </a:p>
          <a:p>
            <a:r>
              <a:rPr lang="en-GB" dirty="0"/>
              <a:t>Lines 3 and 4 are shorter (often with 5 or 6 syllables).</a:t>
            </a:r>
          </a:p>
          <a:p>
            <a:endParaRPr lang="en-GB" dirty="0"/>
          </a:p>
          <a:p>
            <a:endParaRPr lang="en-GB" dirty="0"/>
          </a:p>
        </p:txBody>
      </p:sp>
    </p:spTree>
    <p:extLst>
      <p:ext uri="{BB962C8B-B14F-4D97-AF65-F5344CB8AC3E}">
        <p14:creationId xmlns:p14="http://schemas.microsoft.com/office/powerpoint/2010/main" val="306431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819C5-F220-40F4-B23C-65D4FAC72BED}"/>
              </a:ext>
            </a:extLst>
          </p:cNvPr>
          <p:cNvSpPr>
            <a:spLocks noGrp="1"/>
          </p:cNvSpPr>
          <p:nvPr>
            <p:ph type="title"/>
          </p:nvPr>
        </p:nvSpPr>
        <p:spPr/>
        <p:txBody>
          <a:bodyPr/>
          <a:lstStyle/>
          <a:p>
            <a:r>
              <a:rPr lang="en-GB" dirty="0"/>
              <a:t>Nonsense Poems </a:t>
            </a:r>
          </a:p>
        </p:txBody>
      </p:sp>
      <p:sp>
        <p:nvSpPr>
          <p:cNvPr id="3" name="Content Placeholder 2">
            <a:extLst>
              <a:ext uri="{FF2B5EF4-FFF2-40B4-BE49-F238E27FC236}">
                <a16:creationId xmlns:a16="http://schemas.microsoft.com/office/drawing/2014/main" id="{496505E4-90C5-4CB5-8C2B-4875DDF3A125}"/>
              </a:ext>
            </a:extLst>
          </p:cNvPr>
          <p:cNvSpPr>
            <a:spLocks noGrp="1"/>
          </p:cNvSpPr>
          <p:nvPr>
            <p:ph idx="1"/>
          </p:nvPr>
        </p:nvSpPr>
        <p:spPr/>
        <p:txBody>
          <a:bodyPr/>
          <a:lstStyle/>
          <a:p>
            <a:pPr marL="0" indent="0">
              <a:buNone/>
            </a:pPr>
            <a:r>
              <a:rPr lang="en-GB" dirty="0"/>
              <a:t>This week, we have chosen to do some light-hearted poetry. We understand that this has been a very long term and lots of you are ready to have a break from work. </a:t>
            </a:r>
          </a:p>
          <a:p>
            <a:pPr marL="0" indent="0">
              <a:buNone/>
            </a:pPr>
            <a:r>
              <a:rPr lang="en-GB" dirty="0"/>
              <a:t>With two weeks left of school, we wanted some activities which don’t involve much writing and will hopefully make you smile. </a:t>
            </a:r>
          </a:p>
        </p:txBody>
      </p:sp>
    </p:spTree>
    <p:extLst>
      <p:ext uri="{BB962C8B-B14F-4D97-AF65-F5344CB8AC3E}">
        <p14:creationId xmlns:p14="http://schemas.microsoft.com/office/powerpoint/2010/main" val="2608811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0E1F7-6133-40A5-B765-14EEB2E9155F}"/>
              </a:ext>
            </a:extLst>
          </p:cNvPr>
          <p:cNvSpPr>
            <a:spLocks noGrp="1"/>
          </p:cNvSpPr>
          <p:nvPr>
            <p:ph type="title"/>
          </p:nvPr>
        </p:nvSpPr>
        <p:spPr/>
        <p:txBody>
          <a:bodyPr/>
          <a:lstStyle/>
          <a:p>
            <a:r>
              <a:rPr lang="en-GB" dirty="0"/>
              <a:t>Tips for writing your limerick </a:t>
            </a:r>
          </a:p>
        </p:txBody>
      </p:sp>
      <p:sp>
        <p:nvSpPr>
          <p:cNvPr id="3" name="Content Placeholder 2">
            <a:extLst>
              <a:ext uri="{FF2B5EF4-FFF2-40B4-BE49-F238E27FC236}">
                <a16:creationId xmlns:a16="http://schemas.microsoft.com/office/drawing/2014/main" id="{7622D45B-C296-48C9-9607-F2B2D4E9B8B6}"/>
              </a:ext>
            </a:extLst>
          </p:cNvPr>
          <p:cNvSpPr>
            <a:spLocks noGrp="1"/>
          </p:cNvSpPr>
          <p:nvPr>
            <p:ph idx="1"/>
          </p:nvPr>
        </p:nvSpPr>
        <p:spPr/>
        <p:txBody>
          <a:bodyPr>
            <a:normAutofit fontScale="62500" lnSpcReduction="20000"/>
          </a:bodyPr>
          <a:lstStyle/>
          <a:p>
            <a:pPr marL="0" indent="0">
              <a:buNone/>
            </a:pPr>
            <a:r>
              <a:rPr lang="en-GB" dirty="0"/>
              <a:t>On the next slide is a partly written limerick that we would like you to complete. </a:t>
            </a:r>
          </a:p>
          <a:p>
            <a:pPr marL="0" indent="0">
              <a:buNone/>
            </a:pPr>
            <a:r>
              <a:rPr lang="en-GB" b="1" dirty="0"/>
              <a:t>Tips: </a:t>
            </a:r>
          </a:p>
          <a:p>
            <a:r>
              <a:rPr lang="en-GB" dirty="0"/>
              <a:t>Think about words that you could use which rhyme (the last word in lines 1,2, and 5 and the last word in lines 3 and 4).</a:t>
            </a:r>
          </a:p>
          <a:p>
            <a:endParaRPr lang="en-GB" dirty="0"/>
          </a:p>
          <a:p>
            <a:r>
              <a:rPr lang="en-GB" dirty="0"/>
              <a:t>Jot some rhyming words down that link to the person, animal or thing you are writing about. </a:t>
            </a:r>
          </a:p>
          <a:p>
            <a:endParaRPr lang="en-GB" dirty="0"/>
          </a:p>
          <a:p>
            <a:r>
              <a:rPr lang="en-GB" dirty="0"/>
              <a:t>Re-read the limericks </a:t>
            </a:r>
            <a:r>
              <a:rPr lang="en-GB"/>
              <a:t>from l Lesson 1 </a:t>
            </a:r>
            <a:r>
              <a:rPr lang="en-GB" dirty="0"/>
              <a:t>to help. </a:t>
            </a:r>
          </a:p>
          <a:p>
            <a:endParaRPr lang="en-GB" dirty="0"/>
          </a:p>
          <a:p>
            <a:r>
              <a:rPr lang="en-GB" dirty="0"/>
              <a:t>Once you have written it, clap the rhythm of your poem. Do you have 2 long lines, then 2 shorter lines, then a final long line? </a:t>
            </a:r>
          </a:p>
          <a:p>
            <a:endParaRPr lang="en-GB" dirty="0"/>
          </a:p>
          <a:p>
            <a:r>
              <a:rPr lang="en-GB" dirty="0"/>
              <a:t>Share it with a member of your family. What do they think? </a:t>
            </a:r>
          </a:p>
        </p:txBody>
      </p:sp>
    </p:spTree>
    <p:extLst>
      <p:ext uri="{BB962C8B-B14F-4D97-AF65-F5344CB8AC3E}">
        <p14:creationId xmlns:p14="http://schemas.microsoft.com/office/powerpoint/2010/main" val="1065950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E619D-012A-4E2F-82ED-3E757AD6CDBA}"/>
              </a:ext>
            </a:extLst>
          </p:cNvPr>
          <p:cNvSpPr>
            <a:spLocks noGrp="1"/>
          </p:cNvSpPr>
          <p:nvPr>
            <p:ph type="title"/>
          </p:nvPr>
        </p:nvSpPr>
        <p:spPr/>
        <p:txBody>
          <a:bodyPr>
            <a:normAutofit fontScale="90000"/>
          </a:bodyPr>
          <a:lstStyle/>
          <a:p>
            <a:pPr algn="l"/>
            <a:br>
              <a:rPr lang="en-GB" dirty="0"/>
            </a:br>
            <a:r>
              <a:rPr lang="en-GB" dirty="0"/>
              <a:t>Today, we are going to have a try at writing a limerick.</a:t>
            </a:r>
            <a:br>
              <a:rPr lang="en-GB" dirty="0"/>
            </a:br>
            <a:endParaRPr lang="en-GB" dirty="0"/>
          </a:p>
        </p:txBody>
      </p:sp>
      <p:sp>
        <p:nvSpPr>
          <p:cNvPr id="3" name="Content Placeholder 2">
            <a:extLst>
              <a:ext uri="{FF2B5EF4-FFF2-40B4-BE49-F238E27FC236}">
                <a16:creationId xmlns:a16="http://schemas.microsoft.com/office/drawing/2014/main" id="{D746CD32-6EB4-41DD-92E8-2A734CB238F2}"/>
              </a:ext>
            </a:extLst>
          </p:cNvPr>
          <p:cNvSpPr>
            <a:spLocks noGrp="1"/>
          </p:cNvSpPr>
          <p:nvPr>
            <p:ph idx="1"/>
          </p:nvPr>
        </p:nvSpPr>
        <p:spPr/>
        <p:txBody>
          <a:bodyPr>
            <a:normAutofit fontScale="92500"/>
          </a:bodyPr>
          <a:lstStyle/>
          <a:p>
            <a:pPr marL="0" indent="0">
              <a:buNone/>
            </a:pPr>
            <a:r>
              <a:rPr lang="en-GB" dirty="0"/>
              <a:t>There was an old man with a _________,</a:t>
            </a:r>
          </a:p>
          <a:p>
            <a:pPr marL="0" indent="0">
              <a:buNone/>
            </a:pPr>
            <a:r>
              <a:rPr lang="en-GB" dirty="0"/>
              <a:t>Who_____________________________,</a:t>
            </a:r>
          </a:p>
          <a:p>
            <a:pPr marL="0" indent="0">
              <a:buNone/>
            </a:pPr>
            <a:r>
              <a:rPr lang="en-GB" sz="2200" i="1" dirty="0"/>
              <a:t>(Try to make these two lines rhyme) </a:t>
            </a:r>
          </a:p>
          <a:p>
            <a:pPr marL="0" indent="0">
              <a:buNone/>
            </a:pPr>
            <a:endParaRPr lang="en-GB" sz="2600" dirty="0"/>
          </a:p>
          <a:p>
            <a:pPr marL="0" indent="0">
              <a:buNone/>
            </a:pPr>
            <a:r>
              <a:rPr lang="en-GB" dirty="0"/>
              <a:t>He_______________________,</a:t>
            </a:r>
          </a:p>
          <a:p>
            <a:pPr marL="0" indent="0">
              <a:buNone/>
            </a:pPr>
            <a:r>
              <a:rPr lang="en-GB" dirty="0"/>
              <a:t>_________________________,</a:t>
            </a:r>
          </a:p>
          <a:p>
            <a:pPr marL="0" indent="0">
              <a:buNone/>
            </a:pPr>
            <a:r>
              <a:rPr lang="en-GB" dirty="0"/>
              <a:t>That _______old man with a __________ .</a:t>
            </a:r>
          </a:p>
          <a:p>
            <a:pPr marL="0" indent="0">
              <a:buNone/>
            </a:pPr>
            <a:endParaRPr lang="en-GB" sz="2600" dirty="0"/>
          </a:p>
          <a:p>
            <a:pPr marL="0" indent="0">
              <a:buNone/>
            </a:pPr>
            <a:r>
              <a:rPr lang="en-GB" sz="2200" dirty="0"/>
              <a:t>(remember lines 3 and 4 rhyme together. Line 5 rhymes with lines 1 and 2)</a:t>
            </a:r>
          </a:p>
          <a:p>
            <a:pPr marL="0" indent="0">
              <a:buNone/>
            </a:pPr>
            <a:endParaRPr lang="en-GB" dirty="0"/>
          </a:p>
        </p:txBody>
      </p:sp>
    </p:spTree>
    <p:extLst>
      <p:ext uri="{BB962C8B-B14F-4D97-AF65-F5344CB8AC3E}">
        <p14:creationId xmlns:p14="http://schemas.microsoft.com/office/powerpoint/2010/main" val="54549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F280-4740-4BD0-A8F5-573F4786CE23}"/>
              </a:ext>
            </a:extLst>
          </p:cNvPr>
          <p:cNvSpPr>
            <a:spLocks noGrp="1"/>
          </p:cNvSpPr>
          <p:nvPr>
            <p:ph type="title"/>
          </p:nvPr>
        </p:nvSpPr>
        <p:spPr/>
        <p:txBody>
          <a:bodyPr/>
          <a:lstStyle/>
          <a:p>
            <a:r>
              <a:rPr lang="en-GB" dirty="0"/>
              <a:t>Performing your poem </a:t>
            </a:r>
          </a:p>
        </p:txBody>
      </p:sp>
      <p:sp>
        <p:nvSpPr>
          <p:cNvPr id="3" name="Content Placeholder 2">
            <a:extLst>
              <a:ext uri="{FF2B5EF4-FFF2-40B4-BE49-F238E27FC236}">
                <a16:creationId xmlns:a16="http://schemas.microsoft.com/office/drawing/2014/main" id="{9FF34F69-E85F-408A-9FB1-43D18EC55E65}"/>
              </a:ext>
            </a:extLst>
          </p:cNvPr>
          <p:cNvSpPr>
            <a:spLocks noGrp="1"/>
          </p:cNvSpPr>
          <p:nvPr>
            <p:ph idx="1"/>
          </p:nvPr>
        </p:nvSpPr>
        <p:spPr/>
        <p:txBody>
          <a:bodyPr>
            <a:normAutofit fontScale="85000" lnSpcReduction="10000"/>
          </a:bodyPr>
          <a:lstStyle/>
          <a:p>
            <a:pPr marL="0" indent="0">
              <a:buNone/>
            </a:pPr>
            <a:r>
              <a:rPr lang="en-GB" dirty="0"/>
              <a:t>Poetry can be enjoyed by reading it but it is also nice to listen to poems being performed. </a:t>
            </a:r>
          </a:p>
          <a:p>
            <a:pPr marL="0" indent="0">
              <a:buNone/>
            </a:pPr>
            <a:endParaRPr lang="en-GB" dirty="0"/>
          </a:p>
          <a:p>
            <a:pPr marL="0" indent="0">
              <a:buNone/>
            </a:pPr>
            <a:r>
              <a:rPr lang="en-GB" dirty="0"/>
              <a:t>Try to learn the poem you have written today. You could then perform it to your family. If you would rather not perform it, you could always learn it alone in your room and see if you can remember it. </a:t>
            </a:r>
          </a:p>
          <a:p>
            <a:pPr marL="0" indent="0">
              <a:buNone/>
            </a:pPr>
            <a:r>
              <a:rPr lang="en-GB" dirty="0"/>
              <a:t>Watch this video of Michael Rosen, the children’s author, performing The </a:t>
            </a:r>
            <a:r>
              <a:rPr lang="en-GB" dirty="0" err="1"/>
              <a:t>Jumblies</a:t>
            </a:r>
            <a:r>
              <a:rPr lang="en-GB" dirty="0"/>
              <a:t> and have a think about what he does to keep you listening and interested. </a:t>
            </a:r>
          </a:p>
          <a:p>
            <a:pPr marL="0" indent="0">
              <a:buNone/>
            </a:pPr>
            <a:r>
              <a:rPr lang="en-GB" dirty="0">
                <a:hlinkClick r:id="rId2"/>
              </a:rPr>
              <a:t>https://www.youtube.com/watch?v=RB_5tGsvEBQ</a:t>
            </a:r>
            <a:endParaRPr lang="en-GB" dirty="0"/>
          </a:p>
          <a:p>
            <a:pPr marL="0" indent="0">
              <a:buNone/>
            </a:pPr>
            <a:endParaRPr lang="en-GB" dirty="0"/>
          </a:p>
        </p:txBody>
      </p:sp>
    </p:spTree>
    <p:extLst>
      <p:ext uri="{BB962C8B-B14F-4D97-AF65-F5344CB8AC3E}">
        <p14:creationId xmlns:p14="http://schemas.microsoft.com/office/powerpoint/2010/main" val="65261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AF0FA-2C99-4A08-971F-48DA23A574CA}"/>
              </a:ext>
            </a:extLst>
          </p:cNvPr>
          <p:cNvSpPr>
            <a:spLocks noGrp="1"/>
          </p:cNvSpPr>
          <p:nvPr>
            <p:ph type="title"/>
          </p:nvPr>
        </p:nvSpPr>
        <p:spPr/>
        <p:txBody>
          <a:bodyPr/>
          <a:lstStyle/>
          <a:p>
            <a:r>
              <a:rPr lang="en-GB" dirty="0"/>
              <a:t>Tips for performing poetry</a:t>
            </a:r>
          </a:p>
        </p:txBody>
      </p:sp>
      <p:sp>
        <p:nvSpPr>
          <p:cNvPr id="3" name="Content Placeholder 2">
            <a:extLst>
              <a:ext uri="{FF2B5EF4-FFF2-40B4-BE49-F238E27FC236}">
                <a16:creationId xmlns:a16="http://schemas.microsoft.com/office/drawing/2014/main" id="{C9117935-D0EC-4BF8-9D86-BAA1A754CE34}"/>
              </a:ext>
            </a:extLst>
          </p:cNvPr>
          <p:cNvSpPr>
            <a:spLocks noGrp="1"/>
          </p:cNvSpPr>
          <p:nvPr>
            <p:ph idx="1"/>
          </p:nvPr>
        </p:nvSpPr>
        <p:spPr/>
        <p:txBody>
          <a:bodyPr/>
          <a:lstStyle/>
          <a:p>
            <a:r>
              <a:rPr lang="en-GB" dirty="0"/>
              <a:t>Try using some actions with your hands</a:t>
            </a:r>
          </a:p>
          <a:p>
            <a:r>
              <a:rPr lang="en-GB" dirty="0"/>
              <a:t>Put more emphasis on certain words</a:t>
            </a:r>
          </a:p>
          <a:p>
            <a:r>
              <a:rPr lang="en-GB" dirty="0"/>
              <a:t>Use the rhythm of the words </a:t>
            </a:r>
          </a:p>
          <a:p>
            <a:r>
              <a:rPr lang="en-GB" dirty="0"/>
              <a:t>Use short pauses to make your poem clear</a:t>
            </a:r>
          </a:p>
          <a:p>
            <a:r>
              <a:rPr lang="en-GB" dirty="0"/>
              <a:t>Use different accents for different characters</a:t>
            </a:r>
          </a:p>
          <a:p>
            <a:pPr marL="0" indent="0">
              <a:buNone/>
            </a:pPr>
            <a:endParaRPr lang="en-GB" dirty="0">
              <a:solidFill>
                <a:srgbClr val="FF0000"/>
              </a:solidFill>
            </a:endParaRPr>
          </a:p>
          <a:p>
            <a:pPr marL="0" indent="0">
              <a:buNone/>
            </a:pPr>
            <a:endParaRPr lang="en-GB" dirty="0"/>
          </a:p>
          <a:p>
            <a:endParaRPr lang="en-GB" dirty="0"/>
          </a:p>
        </p:txBody>
      </p:sp>
    </p:spTree>
    <p:extLst>
      <p:ext uri="{BB962C8B-B14F-4D97-AF65-F5344CB8AC3E}">
        <p14:creationId xmlns:p14="http://schemas.microsoft.com/office/powerpoint/2010/main" val="2855672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t>Lesson 3 of 3: Nonsense Poems</a:t>
            </a:r>
          </a:p>
          <a:p>
            <a:pPr marL="0" indent="0">
              <a:buNone/>
            </a:pPr>
            <a:endParaRPr lang="en-GB" dirty="0"/>
          </a:p>
          <a:p>
            <a:pPr marL="0" indent="0">
              <a:buNone/>
            </a:pPr>
            <a:r>
              <a:rPr lang="en-GB" dirty="0"/>
              <a:t>L.O. To write a limerick</a:t>
            </a:r>
          </a:p>
        </p:txBody>
      </p:sp>
    </p:spTree>
    <p:extLst>
      <p:ext uri="{BB962C8B-B14F-4D97-AF65-F5344CB8AC3E}">
        <p14:creationId xmlns:p14="http://schemas.microsoft.com/office/powerpoint/2010/main" val="403902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66F1A-1479-454D-8AB7-43F7B378A21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0254547-FACF-4195-9136-1ECC66643B23}"/>
              </a:ext>
            </a:extLst>
          </p:cNvPr>
          <p:cNvSpPr>
            <a:spLocks noGrp="1"/>
          </p:cNvSpPr>
          <p:nvPr>
            <p:ph idx="1"/>
          </p:nvPr>
        </p:nvSpPr>
        <p:spPr/>
        <p:txBody>
          <a:bodyPr>
            <a:normAutofit/>
          </a:bodyPr>
          <a:lstStyle/>
          <a:p>
            <a:pPr marL="0" indent="0">
              <a:buNone/>
            </a:pPr>
            <a:r>
              <a:rPr lang="en-GB" dirty="0"/>
              <a:t>Today it’s your turn to have a play with some words and ideas and come up with your own limerick. </a:t>
            </a:r>
          </a:p>
          <a:p>
            <a:pPr marL="0" indent="0">
              <a:buNone/>
            </a:pPr>
            <a:r>
              <a:rPr lang="en-GB" dirty="0"/>
              <a:t>Have a look at this video for a step by step guide and some more examples of limericks.</a:t>
            </a:r>
          </a:p>
          <a:p>
            <a:pPr marL="0" indent="0">
              <a:buNone/>
            </a:pPr>
            <a:r>
              <a:rPr lang="en-GB" dirty="0">
                <a:hlinkClick r:id="rId2"/>
              </a:rPr>
              <a:t>https://www.youtube.com/watch?v=WfmTrw3X8-w</a:t>
            </a:r>
            <a:endParaRPr lang="en-GB" dirty="0"/>
          </a:p>
        </p:txBody>
      </p:sp>
    </p:spTree>
    <p:extLst>
      <p:ext uri="{BB962C8B-B14F-4D97-AF65-F5344CB8AC3E}">
        <p14:creationId xmlns:p14="http://schemas.microsoft.com/office/powerpoint/2010/main" val="3111946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D8FD0B-C6B5-4CFB-9771-EF02A21B530E}"/>
              </a:ext>
            </a:extLst>
          </p:cNvPr>
          <p:cNvSpPr>
            <a:spLocks noGrp="1"/>
          </p:cNvSpPr>
          <p:nvPr>
            <p:ph idx="1"/>
          </p:nvPr>
        </p:nvSpPr>
        <p:spPr/>
        <p:txBody>
          <a:bodyPr>
            <a:normAutofit fontScale="92500" lnSpcReduction="20000"/>
          </a:bodyPr>
          <a:lstStyle/>
          <a:p>
            <a:pPr marL="0" indent="0" algn="ctr">
              <a:buNone/>
            </a:pPr>
            <a:r>
              <a:rPr lang="en-GB" dirty="0"/>
              <a:t>You may want to write more than one. </a:t>
            </a:r>
          </a:p>
          <a:p>
            <a:pPr marL="0" indent="0" algn="ctr">
              <a:buNone/>
            </a:pPr>
            <a:endParaRPr lang="en-GB" dirty="0"/>
          </a:p>
          <a:p>
            <a:pPr marL="0" indent="0" algn="ctr">
              <a:buNone/>
            </a:pPr>
            <a:r>
              <a:rPr lang="en-GB" dirty="0"/>
              <a:t>Have a try at performing your poem today to a family member.  </a:t>
            </a:r>
          </a:p>
          <a:p>
            <a:pPr marL="0" indent="0" algn="ctr">
              <a:buNone/>
            </a:pPr>
            <a:endParaRPr lang="en-GB" dirty="0"/>
          </a:p>
          <a:p>
            <a:pPr marL="0" indent="0" algn="ctr">
              <a:buNone/>
            </a:pPr>
            <a:r>
              <a:rPr lang="en-GB" dirty="0"/>
              <a:t>It would be really lovely to see them (on paper or as a video) and maybe share some in our Zoom meetings too. </a:t>
            </a:r>
          </a:p>
          <a:p>
            <a:pPr marL="0" indent="0" algn="ctr">
              <a:buNone/>
            </a:pPr>
            <a:endParaRPr lang="en-GB" dirty="0"/>
          </a:p>
          <a:p>
            <a:pPr marL="0" indent="0" algn="ctr">
              <a:buNone/>
            </a:pPr>
            <a:r>
              <a:rPr lang="en-GB" dirty="0"/>
              <a:t>Have fun!</a:t>
            </a:r>
          </a:p>
        </p:txBody>
      </p:sp>
    </p:spTree>
    <p:extLst>
      <p:ext uri="{BB962C8B-B14F-4D97-AF65-F5344CB8AC3E}">
        <p14:creationId xmlns:p14="http://schemas.microsoft.com/office/powerpoint/2010/main" val="26405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t>SPaG</a:t>
            </a:r>
            <a:r>
              <a:rPr lang="en-GB" sz="5000" b="1" dirty="0"/>
              <a:t> lesson </a:t>
            </a:r>
            <a:br>
              <a:rPr lang="en-GB" sz="3000" b="1" dirty="0"/>
            </a:br>
            <a:r>
              <a:rPr lang="en-GB" sz="2500" b="1" dirty="0"/>
              <a:t>(which can be completed on any day)</a:t>
            </a:r>
            <a:br>
              <a:rPr lang="en-GB" sz="2500" b="1" dirty="0"/>
            </a:br>
            <a:r>
              <a:rPr lang="en-GB" sz="2500" b="1" dirty="0"/>
              <a:t>Please complete the </a:t>
            </a:r>
            <a:r>
              <a:rPr lang="en-GB" sz="2500" b="1" dirty="0" err="1"/>
              <a:t>SPaG</a:t>
            </a:r>
            <a:r>
              <a:rPr lang="en-GB" sz="2500" b="1" dirty="0"/>
              <a:t> mat like we have been doing in our Zoom lesson. Choose the one star, two star or three star sheet (three being the most challenging). The answers are included for you to check. </a:t>
            </a:r>
            <a:br>
              <a:rPr lang="en-GB" sz="2500" b="1" dirty="0"/>
            </a:br>
            <a:endParaRPr lang="en-GB" sz="2500" b="1" dirty="0"/>
          </a:p>
        </p:txBody>
      </p:sp>
      <p:pic>
        <p:nvPicPr>
          <p:cNvPr id="4" name="Picture 3" descr="A screenshot of a cell phone&#10;&#10;Description automatically generated">
            <a:extLst>
              <a:ext uri="{FF2B5EF4-FFF2-40B4-BE49-F238E27FC236}">
                <a16:creationId xmlns:a16="http://schemas.microsoft.com/office/drawing/2014/main" id="{443A9CFD-48B9-405D-BF1B-57B4D74B06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3870177"/>
            <a:ext cx="3187061" cy="2043656"/>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Spellings </a:t>
            </a:r>
          </a:p>
        </p:txBody>
      </p:sp>
      <p:sp>
        <p:nvSpPr>
          <p:cNvPr id="3" name="Content Placeholder 2"/>
          <p:cNvSpPr>
            <a:spLocks noGrp="1"/>
          </p:cNvSpPr>
          <p:nvPr>
            <p:ph idx="1"/>
          </p:nvPr>
        </p:nvSpPr>
        <p:spPr/>
        <p:txBody>
          <a:bodyPr>
            <a:normAutofit fontScale="92500"/>
          </a:bodyPr>
          <a:lstStyle/>
          <a:p>
            <a:pPr marL="0" indent="0" algn="ctr">
              <a:buNone/>
            </a:pPr>
            <a:r>
              <a:rPr lang="en-GB" sz="5000" dirty="0"/>
              <a:t>Friday 10th July</a:t>
            </a:r>
          </a:p>
          <a:p>
            <a:pPr marL="0" indent="0" algn="ctr">
              <a:buNone/>
            </a:pPr>
            <a:endParaRPr lang="en-GB" sz="5000" dirty="0"/>
          </a:p>
          <a:p>
            <a:pPr marL="0" indent="0" algn="ctr">
              <a:buNone/>
            </a:pPr>
            <a:r>
              <a:rPr lang="en-GB" sz="5000" dirty="0"/>
              <a:t>Try writing your 10 Year 3 /4 spellings in your own sentences. </a:t>
            </a:r>
            <a:r>
              <a:rPr lang="en-GB" sz="2700" dirty="0"/>
              <a:t>Remember to also think about punctuation, homophones, apostrophes and other spellings. </a:t>
            </a:r>
          </a:p>
        </p:txBody>
      </p:sp>
    </p:spTree>
    <p:extLst>
      <p:ext uri="{BB962C8B-B14F-4D97-AF65-F5344CB8AC3E}">
        <p14:creationId xmlns:p14="http://schemas.microsoft.com/office/powerpoint/2010/main" val="218113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Nonsense Poems </a:t>
            </a:r>
          </a:p>
        </p:txBody>
      </p:sp>
      <p:sp>
        <p:nvSpPr>
          <p:cNvPr id="3" name="Content Placeholder 2"/>
          <p:cNvSpPr>
            <a:spLocks noGrp="1"/>
          </p:cNvSpPr>
          <p:nvPr>
            <p:ph idx="1"/>
          </p:nvPr>
        </p:nvSpPr>
        <p:spPr>
          <a:xfrm>
            <a:off x="539552" y="1628800"/>
            <a:ext cx="8229600" cy="4525963"/>
          </a:xfrm>
        </p:spPr>
        <p:txBody>
          <a:bodyPr>
            <a:normAutofit fontScale="92500" lnSpcReduction="20000"/>
          </a:bodyPr>
          <a:lstStyle/>
          <a:p>
            <a:pPr marL="0" indent="0" algn="ctr">
              <a:buNone/>
            </a:pPr>
            <a:r>
              <a:rPr lang="en-GB" sz="4800" dirty="0"/>
              <a:t>Week Commencing Monday 6</a:t>
            </a:r>
            <a:r>
              <a:rPr lang="en-GB" sz="4800" baseline="30000" dirty="0"/>
              <a:t>th</a:t>
            </a:r>
            <a:r>
              <a:rPr lang="en-GB" sz="4800" dirty="0"/>
              <a:t> July</a:t>
            </a:r>
          </a:p>
          <a:p>
            <a:r>
              <a:rPr lang="en-GB" sz="3400" dirty="0"/>
              <a:t>This PowerPoint has been written so that children can either work through it independently or with the support of an adult. </a:t>
            </a:r>
          </a:p>
          <a:p>
            <a:pPr marL="0" indent="0">
              <a:buNone/>
            </a:pPr>
            <a:endParaRPr lang="en-GB" sz="3400" dirty="0"/>
          </a:p>
          <a:p>
            <a:r>
              <a:rPr lang="en-GB" dirty="0"/>
              <a:t>Please do what you can, when you can. We appreciate that the amount of time that children wish to spend on these tasks may vary from child to child</a:t>
            </a:r>
            <a:r>
              <a:rPr lang="en-GB" sz="2800" dirty="0"/>
              <a:t>. </a:t>
            </a:r>
          </a:p>
        </p:txBody>
      </p:sp>
    </p:spTree>
    <p:extLst>
      <p:ext uri="{BB962C8B-B14F-4D97-AF65-F5344CB8AC3E}">
        <p14:creationId xmlns:p14="http://schemas.microsoft.com/office/powerpoint/2010/main" val="54674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t>SPaG</a:t>
            </a:r>
            <a:r>
              <a:rPr lang="en-GB" dirty="0"/>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t>Due to the ‘meet the teacher Zooms’ which are taking place, we will not be having a Year 4 </a:t>
            </a:r>
            <a:r>
              <a:rPr lang="en-GB" dirty="0" err="1"/>
              <a:t>SPaG</a:t>
            </a:r>
            <a:r>
              <a:rPr lang="en-GB" dirty="0"/>
              <a:t> lesson this week. </a:t>
            </a:r>
          </a:p>
          <a:p>
            <a:pPr marL="0" indent="0">
              <a:buNone/>
            </a:pPr>
            <a:endParaRPr lang="en-GB" dirty="0"/>
          </a:p>
          <a:p>
            <a:pPr marL="0" indent="0">
              <a:buNone/>
            </a:pPr>
            <a:r>
              <a:rPr lang="en-GB" dirty="0"/>
              <a:t>We have included a </a:t>
            </a:r>
            <a:r>
              <a:rPr lang="en-GB" dirty="0" err="1"/>
              <a:t>SPaG</a:t>
            </a:r>
            <a:r>
              <a:rPr lang="en-GB" dirty="0"/>
              <a:t> mat in this week’s resources,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t>There are 2 activities which were set on 2</a:t>
            </a:r>
            <a:r>
              <a:rPr lang="en-GB" baseline="30000" dirty="0"/>
              <a:t>nd</a:t>
            </a:r>
            <a:r>
              <a:rPr lang="en-GB" dirty="0"/>
              <a:t> July for you to have a try at.</a:t>
            </a:r>
          </a:p>
          <a:p>
            <a:r>
              <a:rPr lang="en-GB" dirty="0"/>
              <a:t>Grammar Year 4 E</a:t>
            </a:r>
          </a:p>
          <a:p>
            <a:r>
              <a:rPr lang="en-GB" dirty="0"/>
              <a:t>Terminology Year 4 B</a:t>
            </a:r>
          </a:p>
        </p:txBody>
      </p:sp>
    </p:spTree>
    <p:extLst>
      <p:ext uri="{BB962C8B-B14F-4D97-AF65-F5344CB8AC3E}">
        <p14:creationId xmlns:p14="http://schemas.microsoft.com/office/powerpoint/2010/main" val="1205882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br>
            <a:r>
              <a:rPr lang="en-GB" sz="6000" dirty="0"/>
              <a:t>Reading Comprehension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t>Rather than a reading comprehension this week, we would like you to read/ listen to the information about Edward Lear, a 19</a:t>
            </a:r>
            <a:r>
              <a:rPr lang="en-GB" baseline="30000" dirty="0"/>
              <a:t>th</a:t>
            </a:r>
            <a:r>
              <a:rPr lang="en-GB" dirty="0"/>
              <a:t> Century poet. There is a Word document saved in this week’s file. </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t>Spellings </a:t>
            </a:r>
            <a:br>
              <a:rPr lang="en-GB" dirty="0"/>
            </a:br>
            <a:r>
              <a:rPr lang="en-GB" dirty="0"/>
              <a:t>for Friday 10th July </a:t>
            </a:r>
          </a:p>
        </p:txBody>
      </p:sp>
      <p:sp>
        <p:nvSpPr>
          <p:cNvPr id="4" name="Content Placeholder 3">
            <a:extLst>
              <a:ext uri="{FF2B5EF4-FFF2-40B4-BE49-F238E27FC236}">
                <a16:creationId xmlns:a16="http://schemas.microsoft.com/office/drawing/2014/main" id="{20F41CD0-CBDA-470B-84BD-F30E1101CBD6}"/>
              </a:ext>
            </a:extLst>
          </p:cNvPr>
          <p:cNvSpPr>
            <a:spLocks noGrp="1"/>
          </p:cNvSpPr>
          <p:nvPr>
            <p:ph idx="1"/>
          </p:nvPr>
        </p:nvSpPr>
        <p:spPr>
          <a:xfrm>
            <a:off x="395536" y="1807396"/>
            <a:ext cx="8229600" cy="4525963"/>
          </a:xfrm>
        </p:spPr>
        <p:txBody>
          <a:bodyPr>
            <a:normAutofit fontScale="92500" lnSpcReduction="20000"/>
          </a:bodyPr>
          <a:lstStyle/>
          <a:p>
            <a:pPr marL="0" indent="0">
              <a:buNone/>
            </a:pPr>
            <a:r>
              <a:rPr lang="en-GB" dirty="0"/>
              <a:t>We have now covered all the spellings from the Year 4 lists. This week, we would like you to choose 10 spellings from the Year 3 / 4 list that you find tricky and focus on learning those. </a:t>
            </a:r>
          </a:p>
          <a:p>
            <a:pPr marL="0" indent="0">
              <a:buNone/>
            </a:pPr>
            <a:r>
              <a:rPr lang="en-GB" dirty="0"/>
              <a:t>Remember, often you are only one letter away from getting these words correct e.g. mistakenly spelling calend</a:t>
            </a:r>
            <a:r>
              <a:rPr lang="en-GB" b="1" u="sng" dirty="0"/>
              <a:t>ar</a:t>
            </a:r>
            <a:r>
              <a:rPr lang="en-GB" dirty="0"/>
              <a:t> with an ‘</a:t>
            </a:r>
            <a:r>
              <a:rPr lang="en-GB" dirty="0" err="1"/>
              <a:t>er</a:t>
            </a:r>
            <a:r>
              <a:rPr lang="en-GB" dirty="0"/>
              <a:t>’ at the end. </a:t>
            </a:r>
          </a:p>
          <a:p>
            <a:pPr marL="0" indent="0">
              <a:buNone/>
            </a:pPr>
            <a:r>
              <a:rPr lang="en-GB" dirty="0"/>
              <a:t>If you know all of these spellings, recap on the rules you have learned in Year 4. Each half term overview will be in this week’s resources folder to help you recap. </a:t>
            </a:r>
          </a:p>
        </p:txBody>
      </p:sp>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Nonsense Poems</a:t>
            </a:r>
          </a:p>
        </p:txBody>
      </p:sp>
      <p:sp>
        <p:nvSpPr>
          <p:cNvPr id="3" name="Content Placeholder 2"/>
          <p:cNvSpPr>
            <a:spLocks noGrp="1"/>
          </p:cNvSpPr>
          <p:nvPr>
            <p:ph idx="1"/>
          </p:nvPr>
        </p:nvSpPr>
        <p:spPr/>
        <p:txBody>
          <a:bodyPr>
            <a:normAutofit/>
          </a:bodyPr>
          <a:lstStyle/>
          <a:p>
            <a:pPr marL="0" indent="0">
              <a:buNone/>
            </a:pPr>
            <a:r>
              <a:rPr lang="en-GB" u="sng" dirty="0"/>
              <a:t>Weekly Overview </a:t>
            </a:r>
          </a:p>
          <a:p>
            <a:r>
              <a:rPr lang="en-GB" dirty="0"/>
              <a:t>We will be learning about Edward Lear, the poet. </a:t>
            </a:r>
          </a:p>
          <a:p>
            <a:r>
              <a:rPr lang="en-GB" dirty="0"/>
              <a:t>We will be listening to some poems. </a:t>
            </a:r>
          </a:p>
          <a:p>
            <a:r>
              <a:rPr lang="en-GB" dirty="0"/>
              <a:t>We will be looking at the structure of limericks.</a:t>
            </a:r>
          </a:p>
          <a:p>
            <a:r>
              <a:rPr lang="en-GB" dirty="0"/>
              <a:t>We will be writing our own limerick.</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t>Lesson 1 of 3: Nonsense Poems</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chemeClr val="tx1"/>
                </a:solidFill>
              </a:rPr>
              <a:t>L.O. To find out about the poet Edward Lear</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8147</TotalTime>
  <Words>1574</Words>
  <Application>Microsoft Office PowerPoint</Application>
  <PresentationFormat>On-screen Show (4:3)</PresentationFormat>
  <Paragraphs>147</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Comic Sans MS</vt:lpstr>
      <vt:lpstr>Office Theme</vt:lpstr>
      <vt:lpstr>ENGLISH LESSONS MONDAY 6th JULY TO FRIDAY 10th JULY</vt:lpstr>
      <vt:lpstr>Nonsense Poems </vt:lpstr>
      <vt:lpstr>Nonsense Poems </vt:lpstr>
      <vt:lpstr>SPaG Activity Mat </vt:lpstr>
      <vt:lpstr>SPaG.com </vt:lpstr>
      <vt:lpstr> Reading Comprehension  </vt:lpstr>
      <vt:lpstr>Spellings  for Friday 10th July </vt:lpstr>
      <vt:lpstr>Nonsense Poems</vt:lpstr>
      <vt:lpstr>Lesson 1 of 3: Nonsense Poems</vt:lpstr>
      <vt:lpstr>Edward Lear </vt:lpstr>
      <vt:lpstr>L.O. To find out about the poet Edward Lear </vt:lpstr>
      <vt:lpstr>L.O. To find out about the poet Edward Lear</vt:lpstr>
      <vt:lpstr>L.O. To find out about the poet Edward Lear</vt:lpstr>
      <vt:lpstr>Derry Down Derry </vt:lpstr>
      <vt:lpstr>L.O. To find out about the poet Edward Lear</vt:lpstr>
      <vt:lpstr>PowerPoint Presentation</vt:lpstr>
      <vt:lpstr> L.O. To understand the structure of limericks  </vt:lpstr>
      <vt:lpstr>Here is a limerick about the structure of a limerick</vt:lpstr>
      <vt:lpstr>A Limerick’s Structure </vt:lpstr>
      <vt:lpstr>Tips for writing your limerick </vt:lpstr>
      <vt:lpstr> Today, we are going to have a try at writing a limerick. </vt:lpstr>
      <vt:lpstr>Performing your poem </vt:lpstr>
      <vt:lpstr>Tips for performing poetry</vt:lpstr>
      <vt:lpstr>PowerPoint Presentation</vt:lpstr>
      <vt:lpstr>PowerPoint Presentation</vt:lpstr>
      <vt:lpstr>PowerPoint Presentation</vt:lpstr>
      <vt:lpstr>SPaG lesson  (which can be completed on any day) Please complete the SPaG mat like we have been doing in our Zoom lesson. Choose the one star, two star or three star sheet (three being the most challenging). The answers are included for you to check.  </vt:lpstr>
      <vt:lpstr>Spellings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katie tiernan</cp:lastModifiedBy>
  <cp:revision>443</cp:revision>
  <dcterms:created xsi:type="dcterms:W3CDTF">2020-04-22T19:30:28Z</dcterms:created>
  <dcterms:modified xsi:type="dcterms:W3CDTF">2020-07-03T09:58:39Z</dcterms:modified>
</cp:coreProperties>
</file>