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64" r:id="rId2"/>
    <p:sldId id="269" r:id="rId3"/>
    <p:sldId id="270" r:id="rId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Twinkl" panose="020B0604020202020204" charset="0"/>
      <p:regular r:id="rId11"/>
      <p:bold r:id="rId12"/>
    </p:embeddedFont>
    <p:embeddedFont>
      <p:font typeface="Sassoon Infant Rg" panose="02000503030000020003" charset="0"/>
      <p:regular r:id="rId13"/>
      <p:bold r:id="rId14"/>
    </p:embeddedFont>
    <p:embeddedFont>
      <p:font typeface="BPreplay" panose="02000503000000020004" charset="0"/>
      <p:regular r:id="rId15"/>
      <p:bold r:id="rId16"/>
      <p:italic r:id="rId17"/>
      <p:boldItalic r:id="rId18"/>
    </p:embeddedFont>
    <p:embeddedFont>
      <p:font typeface="Sassoon Infant Md" panose="02000603050000020003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C250E62-0AEE-2945-8F7F-F2732B938D3D}">
          <p14:sldIdLst>
            <p14:sldId id="264"/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17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  <p15:guide id="6" pos="5443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59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95DC"/>
    <a:srgbClr val="B8E1FF"/>
    <a:srgbClr val="228CDB"/>
    <a:srgbClr val="C19AB7"/>
    <a:srgbClr val="F78154"/>
    <a:srgbClr val="5FAD56"/>
    <a:srgbClr val="F5ECF6"/>
    <a:srgbClr val="F2C14E"/>
    <a:srgbClr val="3D7137"/>
    <a:srgbClr val="6B38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6" autoAdjust="0"/>
    <p:restoredTop sz="95246" autoAdjust="0"/>
  </p:normalViewPr>
  <p:slideViewPr>
    <p:cSldViewPr snapToGrid="0" showGuides="1">
      <p:cViewPr varScale="1">
        <p:scale>
          <a:sx n="69" d="100"/>
          <a:sy n="69" d="100"/>
        </p:scale>
        <p:origin x="1398" y="66"/>
      </p:cViewPr>
      <p:guideLst>
        <p:guide orient="horz" pos="2160"/>
        <p:guide pos="2880"/>
        <p:guide pos="317"/>
        <p:guide orient="horz" pos="3997"/>
        <p:guide pos="5443"/>
        <p:guide orient="horz" pos="323"/>
        <p:guide pos="476"/>
        <p:guide orient="horz" pos="459"/>
        <p:guide orient="horz" pos="3838"/>
        <p:guide pos="52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6" d="100"/>
          <a:sy n="76" d="100"/>
        </p:scale>
        <p:origin x="34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19/04/2020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ADC72-8EA1-43B8-87F5-3AB30F3D10A8}" type="datetimeFigureOut">
              <a:rPr lang="en-GB" smtClean="0"/>
              <a:t>19/04/2020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60E056-97E1-48C6-BB8D-815185C7D40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153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 anchor="ctr" anchorCtr="1">
            <a:normAutofit/>
          </a:bodyPr>
          <a:lstStyle>
            <a:lvl1pPr algn="ctr">
              <a:defRPr sz="4000">
                <a:latin typeface="Sassoon Infant Md" panose="02000603050000020003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725" y="3602038"/>
            <a:ext cx="8201025" cy="1655762"/>
          </a:xfrm>
        </p:spPr>
        <p:txBody>
          <a:bodyPr/>
          <a:lstStyle>
            <a:lvl1pPr marL="0" indent="0" algn="ctr">
              <a:buNone/>
              <a:defRPr sz="24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4000" b="1">
                <a:latin typeface="Sassoon Infant Md" panose="02000603050000020003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49" y="549275"/>
            <a:ext cx="8181975" cy="1325563"/>
          </a:xfrm>
          <a:noFill/>
          <a:ln>
            <a:noFill/>
          </a:ln>
        </p:spPr>
        <p:txBody>
          <a:bodyPr>
            <a:normAutofit/>
          </a:bodyPr>
          <a:lstStyle>
            <a:lvl1pPr>
              <a:defRPr sz="4000" b="1">
                <a:latin typeface="Sassoon Infant Md" panose="02000603050000020003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2014537"/>
            <a:ext cx="8181975" cy="4351338"/>
          </a:xfrm>
          <a:noFill/>
          <a:ln>
            <a:noFill/>
          </a:ln>
        </p:spPr>
        <p:txBody>
          <a:bodyPr/>
          <a:lstStyle>
            <a:lvl1pPr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BPreplay" panose="02000503000000020004" pitchFamily="50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BPreplay" panose="02000503000000020004" pitchFamily="50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3648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472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1C1C1C"/>
          </a:solidFill>
          <a:latin typeface="Sassoon Infant Md" panose="02000603050000020003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55650" y="1781175"/>
            <a:ext cx="3816350" cy="4003667"/>
          </a:xfrm>
          <a:prstGeom prst="rect">
            <a:avLst/>
          </a:prstGeom>
          <a:solidFill>
            <a:schemeClr val="bg1"/>
          </a:solidFill>
          <a:ln w="28575">
            <a:solidFill>
              <a:srgbClr val="9C95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Any substance that is used to </a:t>
            </a:r>
            <a:br>
              <a:rPr lang="en-GB" altLang="en-US" dirty="0">
                <a:solidFill>
                  <a:schemeClr val="tx1"/>
                </a:solidFill>
                <a:latin typeface="Twinkl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make something is a material. </a:t>
            </a:r>
          </a:p>
          <a:p>
            <a:pPr algn="ctr"/>
            <a:endParaRPr lang="en-GB" altLang="en-US" dirty="0">
              <a:solidFill>
                <a:schemeClr val="tx1"/>
              </a:solidFill>
              <a:latin typeface="Twinkl" pitchFamily="2" charset="0"/>
            </a:endParaRPr>
          </a:p>
          <a:p>
            <a:pPr algn="ctr"/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Natural materials such as stone, wood and cotton are used or worked with in the way they are found in nature.</a:t>
            </a:r>
          </a:p>
          <a:p>
            <a:pPr algn="ctr"/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 </a:t>
            </a:r>
          </a:p>
          <a:p>
            <a:pPr algn="ctr"/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Synthetic or human-made materials are made from natural materials, but are altered with the help of heat or chemicals. Some examples include plastics, </a:t>
            </a:r>
            <a:br>
              <a:rPr lang="en-GB" altLang="en-US" dirty="0">
                <a:solidFill>
                  <a:schemeClr val="tx1"/>
                </a:solidFill>
                <a:latin typeface="Twinkl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polyester and Kevlar.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55650" y="841453"/>
            <a:ext cx="7632700" cy="619126"/>
          </a:xfrm>
        </p:spPr>
        <p:txBody>
          <a:bodyPr>
            <a:noAutofit/>
          </a:bodyPr>
          <a:lstStyle/>
          <a:p>
            <a:r>
              <a:rPr lang="en-GB" sz="3600" dirty="0">
                <a:solidFill>
                  <a:schemeClr val="tx1"/>
                </a:solidFill>
                <a:latin typeface="Twinkl" pitchFamily="2" charset="0"/>
              </a:rPr>
              <a:t>Describing Materials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86300" y="1781176"/>
            <a:ext cx="3702050" cy="1952625"/>
          </a:xfrm>
          <a:prstGeom prst="rect">
            <a:avLst/>
          </a:prstGeom>
          <a:solidFill>
            <a:srgbClr val="228CDB"/>
          </a:solidFill>
          <a:ln>
            <a:solidFill>
              <a:srgbClr val="228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latin typeface="Twinkl" pitchFamily="2" charset="0"/>
              </a:rPr>
              <a:t>Natural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86300" y="3832218"/>
            <a:ext cx="3702050" cy="1952625"/>
          </a:xfrm>
          <a:prstGeom prst="rect">
            <a:avLst/>
          </a:prstGeom>
          <a:solidFill>
            <a:srgbClr val="9C95DC"/>
          </a:solidFill>
          <a:ln>
            <a:solidFill>
              <a:srgbClr val="9C95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latin typeface="Twinkl" pitchFamily="2" charset="0"/>
              </a:rPr>
              <a:t>Human-made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896" y="2236961"/>
            <a:ext cx="1750856" cy="130516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407" y="2509932"/>
            <a:ext cx="1449732" cy="10524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685" y="1861206"/>
            <a:ext cx="778357" cy="18280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372" y="4243325"/>
            <a:ext cx="1841905" cy="129166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813" y="4187145"/>
            <a:ext cx="1268012" cy="14040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280" y="4236789"/>
            <a:ext cx="1050556" cy="133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61962" y="628649"/>
            <a:ext cx="8220075" cy="990602"/>
          </a:xfrm>
        </p:spPr>
        <p:txBody>
          <a:bodyPr>
            <a:noAutofit/>
          </a:bodyPr>
          <a:lstStyle/>
          <a:p>
            <a:r>
              <a:rPr lang="en-GB" sz="3600" dirty="0">
                <a:latin typeface="Twinkl" pitchFamily="2" charset="0"/>
              </a:rPr>
              <a:t>Properties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55650" y="1713391"/>
            <a:ext cx="3530600" cy="4379434"/>
          </a:xfrm>
          <a:prstGeom prst="rect">
            <a:avLst/>
          </a:prstGeom>
          <a:solidFill>
            <a:srgbClr val="B8E1FF"/>
          </a:solidFill>
          <a:ln>
            <a:solidFill>
              <a:srgbClr val="B8E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The words used to describe a material are known as its properties.</a:t>
            </a:r>
          </a:p>
          <a:p>
            <a:pPr algn="ctr"/>
            <a:endParaRPr lang="en-GB" altLang="en-US" dirty="0">
              <a:solidFill>
                <a:schemeClr val="tx1"/>
              </a:solidFill>
              <a:latin typeface="Twinkl" pitchFamily="2" charset="0"/>
            </a:endParaRPr>
          </a:p>
          <a:p>
            <a:pPr algn="ctr"/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Each material has its </a:t>
            </a:r>
            <a:br>
              <a:rPr lang="en-GB" altLang="en-US" dirty="0">
                <a:solidFill>
                  <a:schemeClr val="tx1"/>
                </a:solidFill>
                <a:latin typeface="Twinkl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own set of properties.</a:t>
            </a:r>
          </a:p>
          <a:p>
            <a:pPr algn="ctr"/>
            <a:endParaRPr lang="en-GB" altLang="en-US" dirty="0">
              <a:solidFill>
                <a:schemeClr val="tx1"/>
              </a:solidFill>
              <a:latin typeface="Twinkl" pitchFamily="2" charset="0"/>
            </a:endParaRPr>
          </a:p>
          <a:p>
            <a:pPr algn="ctr"/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These properties make different materials useful for </a:t>
            </a:r>
            <a:br>
              <a:rPr lang="en-GB" altLang="en-US" dirty="0">
                <a:solidFill>
                  <a:schemeClr val="tx1"/>
                </a:solidFill>
                <a:latin typeface="Twinkl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different purposes.</a:t>
            </a:r>
          </a:p>
          <a:p>
            <a:pPr algn="ctr"/>
            <a:endParaRPr lang="en-GB" altLang="en-US" dirty="0">
              <a:solidFill>
                <a:schemeClr val="tx1"/>
              </a:solidFill>
              <a:latin typeface="Twinkl" pitchFamily="2" charset="0"/>
            </a:endParaRPr>
          </a:p>
          <a:p>
            <a:pPr algn="ctr"/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Can you match the properties with their definitions on your Material Properties </a:t>
            </a:r>
            <a:br>
              <a:rPr lang="en-GB" altLang="en-US" dirty="0">
                <a:solidFill>
                  <a:schemeClr val="tx1"/>
                </a:solidFill>
                <a:latin typeface="Twinkl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Activity Sheet?</a:t>
            </a:r>
          </a:p>
        </p:txBody>
      </p:sp>
      <p:sp>
        <p:nvSpPr>
          <p:cNvPr id="8" name="Rectangle 7"/>
          <p:cNvSpPr/>
          <p:nvPr/>
        </p:nvSpPr>
        <p:spPr>
          <a:xfrm>
            <a:off x="4419600" y="1713391"/>
            <a:ext cx="3968750" cy="4379433"/>
          </a:xfrm>
          <a:prstGeom prst="rect">
            <a:avLst/>
          </a:prstGeom>
          <a:solidFill>
            <a:srgbClr val="228CDB"/>
          </a:solidFill>
          <a:ln>
            <a:solidFill>
              <a:srgbClr val="228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09">
            <a:off x="5849615" y="2566194"/>
            <a:ext cx="2180451" cy="3131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7510">
            <a:off x="4758302" y="2240825"/>
            <a:ext cx="2302846" cy="325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425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133477"/>
          </a:xfrm>
        </p:spPr>
        <p:txBody>
          <a:bodyPr>
            <a:noAutofit/>
          </a:bodyPr>
          <a:lstStyle/>
          <a:p>
            <a:r>
              <a:rPr lang="en-GB" sz="3600" dirty="0">
                <a:latin typeface="Twinkl" pitchFamily="2" charset="0"/>
                <a:ea typeface="Sassoon Infant Rg" panose="02000503030000020003" pitchFamily="50" charset="0"/>
              </a:rPr>
              <a:t>Using Materials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521258" y="1619250"/>
            <a:ext cx="5867092" cy="1916454"/>
          </a:xfrm>
          <a:prstGeom prst="rect">
            <a:avLst/>
          </a:prstGeom>
          <a:solidFill>
            <a:srgbClr val="228CDB"/>
          </a:solidFill>
          <a:ln>
            <a:solidFill>
              <a:srgbClr val="228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GB" dirty="0">
                <a:latin typeface="Twinkl" pitchFamily="2" charset="0"/>
              </a:rPr>
              <a:t>It is useful because if you know the properties of a material, you can then choose the best material                                          for a purpose. </a:t>
            </a:r>
          </a:p>
          <a:p>
            <a:pPr lvl="1"/>
            <a:r>
              <a:rPr lang="en-GB" dirty="0">
                <a:latin typeface="Twinkl" pitchFamily="2" charset="0"/>
              </a:rPr>
              <a:t>Look again at the objects from the feely bags. Why was each material chosen to make these things?</a:t>
            </a:r>
          </a:p>
        </p:txBody>
      </p:sp>
      <p:sp>
        <p:nvSpPr>
          <p:cNvPr id="4" name="Rectangle 3"/>
          <p:cNvSpPr/>
          <p:nvPr/>
        </p:nvSpPr>
        <p:spPr>
          <a:xfrm>
            <a:off x="755651" y="1619250"/>
            <a:ext cx="1765608" cy="1916453"/>
          </a:xfrm>
          <a:prstGeom prst="rect">
            <a:avLst/>
          </a:prstGeom>
          <a:solidFill>
            <a:srgbClr val="B8E1FF"/>
          </a:solidFill>
          <a:ln>
            <a:solidFill>
              <a:srgbClr val="B8E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US" dirty="0">
                <a:solidFill>
                  <a:schemeClr val="tx1"/>
                </a:solidFill>
                <a:latin typeface="Twinkl" pitchFamily="2" charset="0"/>
              </a:rPr>
              <a:t>Why is it useful to know the properties of a material?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55650" y="3675355"/>
            <a:ext cx="7632700" cy="2417470"/>
          </a:xfrm>
          <a:prstGeom prst="rect">
            <a:avLst/>
          </a:prstGeom>
          <a:solidFill>
            <a:srgbClr val="9C95DC"/>
          </a:solidFill>
          <a:ln>
            <a:solidFill>
              <a:srgbClr val="9C95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altLang="en-US" dirty="0">
              <a:solidFill>
                <a:schemeClr val="tx1"/>
              </a:solidFill>
              <a:latin typeface="Twinkl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2177"/>
          <a:stretch/>
        </p:blipFill>
        <p:spPr>
          <a:xfrm>
            <a:off x="4296792" y="4039693"/>
            <a:ext cx="3866134" cy="205313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154622" y="4404409"/>
            <a:ext cx="2135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dirty="0" smtClean="0">
                <a:latin typeface="Twinkl" pitchFamily="2" charset="0"/>
              </a:rPr>
              <a:t>Talk about </a:t>
            </a:r>
            <a:r>
              <a:rPr lang="en-GB" altLang="en-US" dirty="0">
                <a:latin typeface="Twinkl" pitchFamily="2" charset="0"/>
              </a:rPr>
              <a:t>your ideas.</a:t>
            </a:r>
          </a:p>
        </p:txBody>
      </p:sp>
    </p:spTree>
    <p:extLst>
      <p:ext uri="{BB962C8B-B14F-4D97-AF65-F5344CB8AC3E}">
        <p14:creationId xmlns:p14="http://schemas.microsoft.com/office/powerpoint/2010/main" val="43891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Planit">
      <a:dk1>
        <a:srgbClr val="1C1C1C"/>
      </a:dk1>
      <a:lt1>
        <a:srgbClr val="FFFFFF"/>
      </a:lt1>
      <a:dk2>
        <a:srgbClr val="132A8C"/>
      </a:dk2>
      <a:lt2>
        <a:srgbClr val="E2E2E2"/>
      </a:lt2>
      <a:accent1>
        <a:srgbClr val="6B388C"/>
      </a:accent1>
      <a:accent2>
        <a:srgbClr val="E6236A"/>
      </a:accent2>
      <a:accent3>
        <a:srgbClr val="32B3A2"/>
      </a:accent3>
      <a:accent4>
        <a:srgbClr val="A21774"/>
      </a:accent4>
      <a:accent5>
        <a:srgbClr val="14B4E4"/>
      </a:accent5>
      <a:accent6>
        <a:srgbClr val="EE7918"/>
      </a:accent6>
      <a:hlink>
        <a:srgbClr val="14B4E4"/>
      </a:hlink>
      <a:folHlink>
        <a:srgbClr val="86CEFA"/>
      </a:folHlink>
    </a:clrScheme>
    <a:fontScheme name="Twinkl Planit">
      <a:majorFont>
        <a:latin typeface="Sassoon Infant Md"/>
        <a:ea typeface=""/>
        <a:cs typeface=""/>
      </a:majorFont>
      <a:minorFont>
        <a:latin typeface="Sassoon Infant Rg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1237</TotalTime>
  <Words>186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Calibri</vt:lpstr>
      <vt:lpstr>Twinkl</vt:lpstr>
      <vt:lpstr>Arial</vt:lpstr>
      <vt:lpstr>Sassoon Infant Rg</vt:lpstr>
      <vt:lpstr>BPreplay</vt:lpstr>
      <vt:lpstr>Sassoon Infant Md</vt:lpstr>
      <vt:lpstr>Office Theme</vt:lpstr>
      <vt:lpstr>Describing Materials</vt:lpstr>
      <vt:lpstr>Properties</vt:lpstr>
      <vt:lpstr>Using Materials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CBranson</cp:lastModifiedBy>
  <cp:revision>99</cp:revision>
  <dcterms:created xsi:type="dcterms:W3CDTF">2014-10-01T16:09:27Z</dcterms:created>
  <dcterms:modified xsi:type="dcterms:W3CDTF">2020-04-19T12:07:03Z</dcterms:modified>
</cp:coreProperties>
</file>