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6" r:id="rId3"/>
    <p:sldId id="283" r:id="rId4"/>
    <p:sldId id="284" r:id="rId5"/>
    <p:sldId id="285" r:id="rId6"/>
    <p:sldId id="28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Tuesday 19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Use prepositions to describe place.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238122" y="0"/>
            <a:ext cx="5699955" cy="13848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English </a:t>
            </a:r>
            <a:b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</a:b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Information texts</a:t>
            </a:r>
            <a:b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</a:b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Miss Hurdman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What can you remember about using the past, present and future tense in your writing?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Which tense would you use in an information text?</a:t>
            </a:r>
          </a:p>
          <a:p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Let’s have a look at some examples</a:t>
            </a:r>
          </a:p>
          <a:p>
            <a:pPr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  of the tenses together…</a:t>
            </a:r>
            <a:endParaRPr lang="en-GB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5122" name="Picture 2" descr="Looking into the Past, Present, and Future of Robots in the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6710" y="3823446"/>
            <a:ext cx="5074456" cy="2851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u="sng" dirty="0" smtClean="0">
                <a:latin typeface="Comic Sans MS" pitchFamily="66" charset="0"/>
              </a:rPr>
              <a:t>Present </a:t>
            </a:r>
            <a:r>
              <a:rPr lang="en-GB" u="sng" dirty="0" smtClean="0">
                <a:latin typeface="Comic Sans MS" pitchFamily="66" charset="0"/>
              </a:rPr>
              <a:t>tense.</a:t>
            </a:r>
            <a:endParaRPr lang="en-GB" u="sng" dirty="0"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5977" y="2593075"/>
            <a:ext cx="4801835" cy="3324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985146" y="2593075"/>
            <a:ext cx="3903260" cy="1080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8537812" y="981737"/>
            <a:ext cx="3065060" cy="822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7950957" y="5362668"/>
            <a:ext cx="3977185" cy="1297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u="sng" dirty="0" smtClean="0">
                <a:latin typeface="Comic Sans MS" pitchFamily="66" charset="0"/>
              </a:rPr>
              <a:t>Past </a:t>
            </a:r>
            <a:r>
              <a:rPr lang="en-GB" u="sng" dirty="0" smtClean="0">
                <a:latin typeface="Comic Sans MS" pitchFamily="66" charset="0"/>
              </a:rPr>
              <a:t>tense.</a:t>
            </a:r>
            <a:endParaRPr lang="en-GB" u="sng" dirty="0">
              <a:latin typeface="Comic Sans MS" pitchFamily="66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30086" y="2701356"/>
            <a:ext cx="3065060" cy="822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 l="1103"/>
          <a:stretch>
            <a:fillRect/>
          </a:stretch>
        </p:blipFill>
        <p:spPr bwMode="auto">
          <a:xfrm>
            <a:off x="4061623" y="2391462"/>
            <a:ext cx="4401985" cy="3174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8444552" y="1065899"/>
            <a:ext cx="3065060" cy="822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u="sng" dirty="0" smtClean="0">
                <a:latin typeface="Comic Sans MS" pitchFamily="66" charset="0"/>
              </a:rPr>
              <a:t>Future </a:t>
            </a:r>
            <a:r>
              <a:rPr lang="en-GB" u="sng" dirty="0" smtClean="0">
                <a:latin typeface="Comic Sans MS" pitchFamily="66" charset="0"/>
              </a:rPr>
              <a:t>tense.</a:t>
            </a:r>
            <a:endParaRPr lang="en-GB" u="sng" dirty="0">
              <a:latin typeface="Comic Sans MS" pitchFamily="66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416188" y="3219970"/>
            <a:ext cx="3065060" cy="822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2894" y="1887940"/>
            <a:ext cx="4846591" cy="4062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8444552" y="1065899"/>
            <a:ext cx="3065060" cy="822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4084"/>
            <a:ext cx="10515600" cy="4162567"/>
          </a:xfrm>
        </p:spPr>
        <p:txBody>
          <a:bodyPr>
            <a:normAutofit lnSpcReduction="10000"/>
          </a:bodyPr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One star worksheet- Complete the table to fill in the past and present tense verbs. Write a sentence in the past tense and then change into the present.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Two star worksheet- Change the sentences from either the past or future tense into the present tense. 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Write a sentence in the past tense using one of the verbs below. Change the sentence so it is then written in the present tense. Complete 5 sentences. 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Owls: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Write your past tense sentence in the future tense as well as the present tense. 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22269" y="1563839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725" y="2630640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263064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43832" y="0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Answers are at the end of today’s worksheets.</a:t>
            </a:r>
            <a:endParaRPr lang="en-GB" dirty="0"/>
          </a:p>
        </p:txBody>
      </p:sp>
      <p:sp>
        <p:nvSpPr>
          <p:cNvPr id="15" name="5-Point Star 14"/>
          <p:cNvSpPr/>
          <p:nvPr/>
        </p:nvSpPr>
        <p:spPr>
          <a:xfrm>
            <a:off x="533726" y="3463154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3424485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303988" y="3765679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1999"/>
            <a:ext cx="962167" cy="96216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4552" y="5751181"/>
            <a:ext cx="7040282" cy="110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</TotalTime>
  <Words>177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Present tense.</vt:lpstr>
      <vt:lpstr>Past tense.</vt:lpstr>
      <vt:lpstr>Future tense.</vt:lpstr>
      <vt:lpstr>Today’s activity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KJones</cp:lastModifiedBy>
  <cp:revision>37</cp:revision>
  <dcterms:created xsi:type="dcterms:W3CDTF">2020-04-22T08:29:51Z</dcterms:created>
  <dcterms:modified xsi:type="dcterms:W3CDTF">2020-05-13T20:11:38Z</dcterms:modified>
</cp:coreProperties>
</file>