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1" r:id="rId5"/>
    <p:sldId id="265" r:id="rId6"/>
    <p:sldId id="259" r:id="rId7"/>
    <p:sldId id="260" r:id="rId8"/>
    <p:sldId id="263" r:id="rId9"/>
    <p:sldId id="266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07"/>
    <p:restoredTop sz="94630"/>
  </p:normalViewPr>
  <p:slideViewPr>
    <p:cSldViewPr snapToGrid="0" snapToObjects="1">
      <p:cViewPr varScale="1">
        <p:scale>
          <a:sx n="68" d="100"/>
          <a:sy n="68" d="100"/>
        </p:scale>
        <p:origin x="-76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2/19/2021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2/19/2021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8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260" y="604390"/>
            <a:ext cx="9284677" cy="2421464"/>
          </a:xfrm>
        </p:spPr>
        <p:txBody>
          <a:bodyPr anchor="t"/>
          <a:lstStyle/>
          <a:p>
            <a:pPr algn="l"/>
            <a:endParaRPr lang="en-US" cap="none" dirty="0">
              <a:latin typeface="Lucida Handwriting" charset="0"/>
              <a:ea typeface="Lucida Handwriting" charset="0"/>
              <a:cs typeface="Lucida Handwriting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260" y="2414955"/>
            <a:ext cx="10668001" cy="2321168"/>
          </a:xfrm>
        </p:spPr>
        <p:txBody>
          <a:bodyPr>
            <a:noAutofit/>
          </a:bodyPr>
          <a:lstStyle/>
          <a:p>
            <a:pPr algn="l"/>
            <a:r>
              <a:rPr lang="en-GB" sz="4400" cap="none" dirty="0" smtClean="0">
                <a:latin typeface="Comic Sans MS" pitchFamily="66" charset="0"/>
                <a:ea typeface="Lucida Handwriting" charset="0"/>
                <a:cs typeface="Lucida Handwriting" charset="0"/>
              </a:rPr>
              <a:t>To share the results of a search and be discerning in the information that is located. </a:t>
            </a:r>
            <a:endParaRPr lang="en-US" sz="4400" cap="none" dirty="0">
              <a:latin typeface="Comic Sans MS" pitchFamily="66" charset="0"/>
              <a:ea typeface="Lucida Handwriting" charset="0"/>
              <a:cs typeface="Lucida Handwriting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875957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none" dirty="0" smtClean="0"/>
              <a:t>Frozen Planet</a:t>
            </a:r>
            <a:endParaRPr lang="en-US" cap="non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www.bbc.co.uk</a:t>
            </a:r>
            <a:r>
              <a:rPr lang="en-US" dirty="0"/>
              <a:t>/</a:t>
            </a:r>
            <a:r>
              <a:rPr lang="en-US" dirty="0" err="1"/>
              <a:t>iplayer</a:t>
            </a:r>
            <a:r>
              <a:rPr lang="en-US" dirty="0"/>
              <a:t>/episode/b00zj1q5/frozen-planet-1-to-the-ends-of-the-earth</a:t>
            </a:r>
          </a:p>
        </p:txBody>
      </p:sp>
    </p:spTree>
    <p:extLst>
      <p:ext uri="{BB962C8B-B14F-4D97-AF65-F5344CB8AC3E}">
        <p14:creationId xmlns="" xmlns:p14="http://schemas.microsoft.com/office/powerpoint/2010/main" val="9434718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3600" dirty="0" smtClean="0">
                <a:latin typeface="Comic Sans MS" pitchFamily="66" charset="0"/>
                <a:ea typeface="Lucida Handwriting" charset="0"/>
                <a:cs typeface="Lucida Handwriting" charset="0"/>
              </a:rPr>
              <a:t>.How </a:t>
            </a:r>
            <a:r>
              <a:rPr lang="en-GB" sz="3600" dirty="0">
                <a:latin typeface="Comic Sans MS" pitchFamily="66" charset="0"/>
                <a:ea typeface="Lucida Handwriting" charset="0"/>
                <a:cs typeface="Lucida Handwriting" charset="0"/>
              </a:rPr>
              <a:t>could you find out about an animal in the North Pole?  </a:t>
            </a:r>
            <a:endParaRPr lang="en-GB" sz="3600" dirty="0" smtClean="0">
              <a:latin typeface="Comic Sans MS" pitchFamily="66" charset="0"/>
              <a:ea typeface="Lucida Handwriting" charset="0"/>
              <a:cs typeface="Lucida Handwriting" charset="0"/>
            </a:endParaRPr>
          </a:p>
          <a:p>
            <a:r>
              <a:rPr lang="en-GB" sz="3600" dirty="0" smtClean="0">
                <a:latin typeface="Comic Sans MS" pitchFamily="66" charset="0"/>
                <a:ea typeface="Lucida Handwriting" charset="0"/>
                <a:cs typeface="Lucida Handwriting" charset="0"/>
              </a:rPr>
              <a:t>What </a:t>
            </a:r>
            <a:r>
              <a:rPr lang="en-GB" sz="3600" dirty="0">
                <a:latin typeface="Comic Sans MS" pitchFamily="66" charset="0"/>
                <a:ea typeface="Lucida Handwriting" charset="0"/>
                <a:cs typeface="Lucida Handwriting" charset="0"/>
              </a:rPr>
              <a:t>words would you put into search engine?  </a:t>
            </a:r>
            <a:endParaRPr lang="en-US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21901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Comic Sans MS" pitchFamily="66" charset="0"/>
                <a:ea typeface="Lucida Handwriting" charset="0"/>
                <a:cs typeface="Lucida Handwriting" charset="0"/>
              </a:rPr>
              <a:t>What </a:t>
            </a:r>
            <a:r>
              <a:rPr lang="en-US" sz="2400" b="1" dirty="0">
                <a:latin typeface="Comic Sans MS" pitchFamily="66" charset="0"/>
                <a:ea typeface="Lucida Handwriting" charset="0"/>
                <a:cs typeface="Lucida Handwriting" charset="0"/>
              </a:rPr>
              <a:t>search terms</a:t>
            </a:r>
            <a:r>
              <a:rPr lang="en-US" sz="2400" dirty="0">
                <a:latin typeface="Comic Sans MS" pitchFamily="66" charset="0"/>
                <a:ea typeface="Lucida Handwriting" charset="0"/>
                <a:cs typeface="Lucida Handwriting" charset="0"/>
              </a:rPr>
              <a:t> to put into Google or other search engines</a:t>
            </a:r>
          </a:p>
          <a:p>
            <a:r>
              <a:rPr lang="en-US" sz="2400" dirty="0">
                <a:latin typeface="Comic Sans MS" pitchFamily="66" charset="0"/>
                <a:ea typeface="Lucida Handwriting" charset="0"/>
                <a:cs typeface="Lucida Handwriting" charset="0"/>
              </a:rPr>
              <a:t>What search </a:t>
            </a:r>
            <a:r>
              <a:rPr lang="en-US" sz="2400" b="1" dirty="0">
                <a:latin typeface="Comic Sans MS" pitchFamily="66" charset="0"/>
                <a:ea typeface="Lucida Handwriting" charset="0"/>
                <a:cs typeface="Lucida Handwriting" charset="0"/>
              </a:rPr>
              <a:t>results</a:t>
            </a:r>
            <a:r>
              <a:rPr lang="en-US" sz="2400" dirty="0">
                <a:latin typeface="Comic Sans MS" pitchFamily="66" charset="0"/>
                <a:ea typeface="Lucida Handwriting" charset="0"/>
                <a:cs typeface="Lucida Handwriting" charset="0"/>
              </a:rPr>
              <a:t> to click on and read through (while avoiding inappropriate sites!)</a:t>
            </a:r>
          </a:p>
          <a:p>
            <a:r>
              <a:rPr lang="en-US" sz="2400" dirty="0">
                <a:latin typeface="Comic Sans MS" pitchFamily="66" charset="0"/>
                <a:ea typeface="Lucida Handwriting" charset="0"/>
                <a:cs typeface="Lucida Handwriting" charset="0"/>
              </a:rPr>
              <a:t>How to determine what information is </a:t>
            </a:r>
            <a:r>
              <a:rPr lang="en-US" sz="2400" b="1" dirty="0">
                <a:latin typeface="Comic Sans MS" pitchFamily="66" charset="0"/>
                <a:ea typeface="Lucida Handwriting" charset="0"/>
                <a:cs typeface="Lucida Handwriting" charset="0"/>
              </a:rPr>
              <a:t>credible</a:t>
            </a:r>
            <a:endParaRPr lang="en-US" sz="2400" dirty="0">
              <a:latin typeface="Comic Sans MS" pitchFamily="66" charset="0"/>
              <a:ea typeface="Lucida Handwriting" charset="0"/>
              <a:cs typeface="Lucida Handwriting" charset="0"/>
            </a:endParaRPr>
          </a:p>
          <a:p>
            <a:r>
              <a:rPr lang="en-US" sz="2400" dirty="0">
                <a:latin typeface="Comic Sans MS" pitchFamily="66" charset="0"/>
                <a:ea typeface="Lucida Handwriting" charset="0"/>
                <a:cs typeface="Lucida Handwriting" charset="0"/>
              </a:rPr>
              <a:t>How to </a:t>
            </a:r>
            <a:r>
              <a:rPr lang="en-US" sz="2400" b="1" dirty="0">
                <a:latin typeface="Comic Sans MS" pitchFamily="66" charset="0"/>
                <a:ea typeface="Lucida Handwriting" charset="0"/>
                <a:cs typeface="Lucida Handwriting" charset="0"/>
              </a:rPr>
              <a:t>process, synthesize, evaluate</a:t>
            </a:r>
            <a:r>
              <a:rPr lang="en-US" sz="2400" dirty="0">
                <a:latin typeface="Comic Sans MS" pitchFamily="66" charset="0"/>
                <a:ea typeface="Lucida Handwriting" charset="0"/>
                <a:cs typeface="Lucida Handwriting" charset="0"/>
              </a:rPr>
              <a:t>, and </a:t>
            </a:r>
            <a:r>
              <a:rPr lang="en-US" sz="2400" b="1" dirty="0">
                <a:latin typeface="Comic Sans MS" pitchFamily="66" charset="0"/>
                <a:ea typeface="Lucida Handwriting" charset="0"/>
                <a:cs typeface="Lucida Handwriting" charset="0"/>
              </a:rPr>
              <a:t>present</a:t>
            </a:r>
            <a:r>
              <a:rPr lang="en-US" sz="2400" dirty="0">
                <a:latin typeface="Comic Sans MS" pitchFamily="66" charset="0"/>
                <a:ea typeface="Lucida Handwriting" charset="0"/>
                <a:cs typeface="Lucida Handwriting" charset="0"/>
              </a:rPr>
              <a:t> the information</a:t>
            </a:r>
          </a:p>
          <a:p>
            <a:r>
              <a:rPr lang="en-US" sz="2400" dirty="0">
                <a:latin typeface="Comic Sans MS" pitchFamily="66" charset="0"/>
                <a:ea typeface="Lucida Handwriting" charset="0"/>
                <a:cs typeface="Lucida Handwriting" charset="0"/>
              </a:rPr>
              <a:t>How to </a:t>
            </a:r>
            <a:r>
              <a:rPr lang="en-US" sz="2400" b="1" dirty="0">
                <a:latin typeface="Comic Sans MS" pitchFamily="66" charset="0"/>
                <a:ea typeface="Lucida Handwriting" charset="0"/>
                <a:cs typeface="Lucida Handwriting" charset="0"/>
              </a:rPr>
              <a:t>back up</a:t>
            </a:r>
            <a:r>
              <a:rPr lang="en-US" sz="2400" dirty="0">
                <a:latin typeface="Comic Sans MS" pitchFamily="66" charset="0"/>
                <a:ea typeface="Lucida Handwriting" charset="0"/>
                <a:cs typeface="Lucida Handwriting" charset="0"/>
              </a:rPr>
              <a:t> research by combining multiple sources of information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1284890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cap="none" dirty="0" smtClean="0">
                <a:latin typeface="Lucida Handwriting" charset="0"/>
                <a:ea typeface="Lucida Handwriting" charset="0"/>
                <a:cs typeface="Lucida Handwriting" charset="0"/>
              </a:rPr>
              <a:t>Anatomy of a Google search result</a:t>
            </a:r>
            <a:r>
              <a:rPr lang="en-US" cap="none" dirty="0" smtClean="0">
                <a:latin typeface="Lucida Handwriting" charset="0"/>
                <a:ea typeface="Lucida Handwriting" charset="0"/>
                <a:cs typeface="Lucida Handwriting" charset="0"/>
              </a:rPr>
              <a:t> </a:t>
            </a:r>
            <a:endParaRPr lang="en-US" cap="none" dirty="0">
              <a:latin typeface="Lucida Handwriting" charset="0"/>
              <a:ea typeface="Lucida Handwriting" charset="0"/>
              <a:cs typeface="Lucida Handwriting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43840" y="2141538"/>
            <a:ext cx="7015344" cy="364966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078522" y="5866871"/>
            <a:ext cx="973870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Comic Sans MS" pitchFamily="66" charset="0"/>
                <a:ea typeface="Lucida Handwriting" charset="0"/>
                <a:cs typeface="Lucida Handwriting" charset="0"/>
              </a:rPr>
              <a:t>Domains that include .</a:t>
            </a:r>
            <a:r>
              <a:rPr lang="en-US" sz="2800" dirty="0" err="1">
                <a:latin typeface="Comic Sans MS" pitchFamily="66" charset="0"/>
                <a:ea typeface="Lucida Handwriting" charset="0"/>
                <a:cs typeface="Lucida Handwriting" charset="0"/>
              </a:rPr>
              <a:t>gov</a:t>
            </a:r>
            <a:r>
              <a:rPr lang="en-US" sz="2800" dirty="0">
                <a:latin typeface="Comic Sans MS" pitchFamily="66" charset="0"/>
                <a:ea typeface="Lucida Handwriting" charset="0"/>
                <a:cs typeface="Lucida Handwriting" charset="0"/>
              </a:rPr>
              <a:t> or .</a:t>
            </a:r>
            <a:r>
              <a:rPr lang="en-US" sz="2800" dirty="0" err="1">
                <a:latin typeface="Comic Sans MS" pitchFamily="66" charset="0"/>
                <a:ea typeface="Lucida Handwriting" charset="0"/>
                <a:cs typeface="Lucida Handwriting" charset="0"/>
              </a:rPr>
              <a:t>edu</a:t>
            </a:r>
            <a:r>
              <a:rPr lang="en-US" sz="2800" dirty="0">
                <a:latin typeface="Comic Sans MS" pitchFamily="66" charset="0"/>
                <a:ea typeface="Lucida Handwriting" charset="0"/>
                <a:cs typeface="Lucida Handwriting" charset="0"/>
              </a:rPr>
              <a:t> might be more reliable sources.</a:t>
            </a:r>
          </a:p>
        </p:txBody>
      </p:sp>
    </p:spTree>
    <p:extLst>
      <p:ext uri="{BB962C8B-B14F-4D97-AF65-F5344CB8AC3E}">
        <p14:creationId xmlns="" xmlns:p14="http://schemas.microsoft.com/office/powerpoint/2010/main" val="2021137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cap="none" dirty="0" smtClean="0"/>
              <a:t>1. Use p97 research arctic websites </a:t>
            </a:r>
            <a:br>
              <a:rPr lang="en-GB" cap="none" dirty="0" smtClean="0"/>
            </a:br>
            <a:r>
              <a:rPr lang="en-GB" cap="none" dirty="0" smtClean="0"/>
              <a:t>2. Then use p98 to research global warming. </a:t>
            </a:r>
            <a:endParaRPr lang="en-US" cap="non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latin typeface="Comic Sans MS" pitchFamily="66" charset="0"/>
                <a:ea typeface="Lucida Handwriting" charset="0"/>
                <a:cs typeface="Lucida Handwriting" charset="0"/>
              </a:rPr>
              <a:t>Look at one of the top website suggested.  How easy / useful</a:t>
            </a:r>
            <a:r>
              <a:rPr lang="en-GB" dirty="0" smtClean="0">
                <a:latin typeface="Comic Sans MS" pitchFamily="66" charset="0"/>
                <a:ea typeface="Lucida Handwriting" charset="0"/>
                <a:cs typeface="Lucida Handwriting" charset="0"/>
              </a:rPr>
              <a:t>?</a:t>
            </a:r>
          </a:p>
          <a:p>
            <a:endParaRPr lang="en-GB" dirty="0" smtClean="0">
              <a:latin typeface="Comic Sans MS" pitchFamily="66" charset="0"/>
              <a:ea typeface="Lucida Handwriting" charset="0"/>
              <a:cs typeface="Lucida Handwriting" charset="0"/>
            </a:endParaRPr>
          </a:p>
          <a:p>
            <a:r>
              <a:rPr lang="en-GB" dirty="0" smtClean="0">
                <a:latin typeface="Comic Sans MS" pitchFamily="66" charset="0"/>
                <a:ea typeface="Lucida Handwriting" charset="0"/>
                <a:cs typeface="Lucida Handwriting" charset="0"/>
              </a:rPr>
              <a:t>You </a:t>
            </a:r>
            <a:r>
              <a:rPr lang="en-GB" b="1" dirty="0" smtClean="0">
                <a:latin typeface="Comic Sans MS" pitchFamily="66" charset="0"/>
                <a:ea typeface="Lucida Handwriting" charset="0"/>
                <a:cs typeface="Lucida Handwriting" charset="0"/>
              </a:rPr>
              <a:t>cannot believe everything you read</a:t>
            </a:r>
            <a:r>
              <a:rPr lang="en-GB" dirty="0" smtClean="0">
                <a:latin typeface="Comic Sans MS" pitchFamily="66" charset="0"/>
                <a:ea typeface="Lucida Handwriting" charset="0"/>
                <a:cs typeface="Lucida Handwriting" charset="0"/>
              </a:rPr>
              <a:t>. This might involve checking multiple sources.</a:t>
            </a:r>
            <a:endParaRPr lang="en-US" dirty="0">
              <a:latin typeface="Comic Sans MS" pitchFamily="66" charset="0"/>
              <a:ea typeface="Lucida Handwriting" charset="0"/>
              <a:cs typeface="Lucida Handwriting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82068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3200" dirty="0">
                <a:latin typeface="Comic Sans MS" pitchFamily="66" charset="0"/>
                <a:ea typeface="Lucida Handwriting" charset="0"/>
                <a:cs typeface="Lucida Handwriting" charset="0"/>
              </a:rPr>
              <a:t>Which websites were useful?  Why did they choose them?  </a:t>
            </a:r>
            <a:endParaRPr lang="en-GB" sz="3200" dirty="0" smtClean="0">
              <a:latin typeface="Comic Sans MS" pitchFamily="66" charset="0"/>
              <a:ea typeface="Lucida Handwriting" charset="0"/>
              <a:cs typeface="Lucida Handwriting" charset="0"/>
            </a:endParaRPr>
          </a:p>
          <a:p>
            <a:r>
              <a:rPr lang="en-GB" sz="3200" dirty="0" smtClean="0">
                <a:latin typeface="Comic Sans MS" pitchFamily="66" charset="0"/>
                <a:ea typeface="Lucida Handwriting" charset="0"/>
                <a:cs typeface="Lucida Handwriting" charset="0"/>
              </a:rPr>
              <a:t>These </a:t>
            </a:r>
            <a:r>
              <a:rPr lang="en-GB" sz="3200" dirty="0">
                <a:latin typeface="Comic Sans MS" pitchFamily="66" charset="0"/>
                <a:ea typeface="Lucida Handwriting" charset="0"/>
                <a:cs typeface="Lucida Handwriting" charset="0"/>
              </a:rPr>
              <a:t>are probably factual.</a:t>
            </a:r>
          </a:p>
        </p:txBody>
      </p:sp>
    </p:spTree>
    <p:extLst>
      <p:ext uri="{BB962C8B-B14F-4D97-AF65-F5344CB8AC3E}">
        <p14:creationId xmlns="" xmlns:p14="http://schemas.microsoft.com/office/powerpoint/2010/main" val="1390622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3600" dirty="0">
                <a:latin typeface="Comic Sans MS" pitchFamily="66" charset="0"/>
                <a:ea typeface="Lucida Handwriting" charset="0"/>
                <a:cs typeface="Lucida Handwriting" charset="0"/>
              </a:rPr>
              <a:t>The global warming information might be biased.  Why?  How do you know? </a:t>
            </a:r>
            <a:endParaRPr lang="en-GB" sz="3600" dirty="0" smtClean="0">
              <a:latin typeface="Comic Sans MS" pitchFamily="66" charset="0"/>
              <a:ea typeface="Lucida Handwriting" charset="0"/>
              <a:cs typeface="Lucida Handwriting" charset="0"/>
            </a:endParaRPr>
          </a:p>
          <a:p>
            <a:r>
              <a:rPr lang="en-GB" sz="3600" dirty="0" smtClean="0">
                <a:latin typeface="Comic Sans MS" pitchFamily="66" charset="0"/>
                <a:ea typeface="Lucida Handwriting" charset="0"/>
                <a:cs typeface="Lucida Handwriting" charset="0"/>
              </a:rPr>
              <a:t>Share global </a:t>
            </a:r>
            <a:r>
              <a:rPr lang="en-GB" sz="3600" dirty="0">
                <a:latin typeface="Comic Sans MS" pitchFamily="66" charset="0"/>
                <a:ea typeface="Lucida Handwriting" charset="0"/>
                <a:cs typeface="Lucida Handwriting" charset="0"/>
              </a:rPr>
              <a:t>warming research.  Which can be trusted? </a:t>
            </a:r>
            <a:endParaRPr lang="en-US" sz="3600" dirty="0">
              <a:latin typeface="Comic Sans MS" pitchFamily="66" charset="0"/>
              <a:ea typeface="Lucida Handwriting" charset="0"/>
              <a:cs typeface="Lucida Handwriting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81712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3046" y="381111"/>
            <a:ext cx="11183816" cy="618381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16850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lestial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elestial" id="{C4BB2A3D-0E93-4C5F-B0D2-9D3FCE089CC5}" vid="{42E5908D-19A2-46FD-89FA-638B126129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Celestial</Template>
  <TotalTime>724</TotalTime>
  <Words>129</Words>
  <Application>Microsoft Office PowerPoint</Application>
  <PresentationFormat>Custom</PresentationFormat>
  <Paragraphs>20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Celestial</vt:lpstr>
      <vt:lpstr>Slide 1</vt:lpstr>
      <vt:lpstr>Frozen Planet</vt:lpstr>
      <vt:lpstr>Slide 3</vt:lpstr>
      <vt:lpstr>Slide 4</vt:lpstr>
      <vt:lpstr>Anatomy of a Google search result </vt:lpstr>
      <vt:lpstr>1. Use p97 research arctic websites  2. Then use p98 to research global warming. </vt:lpstr>
      <vt:lpstr>Slide 7</vt:lpstr>
      <vt:lpstr>Slide 8</vt:lpstr>
      <vt:lpstr>Slide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Tuesday 26th February</dc:title>
  <dc:creator>Macbook Pro</dc:creator>
  <cp:lastModifiedBy>Shannon Hurdman</cp:lastModifiedBy>
  <cp:revision>10</cp:revision>
  <dcterms:created xsi:type="dcterms:W3CDTF">2019-02-24T14:15:44Z</dcterms:created>
  <dcterms:modified xsi:type="dcterms:W3CDTF">2021-02-19T14:14:27Z</dcterms:modified>
</cp:coreProperties>
</file>