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6" r:id="rId3"/>
    <p:sldId id="293" r:id="rId4"/>
    <p:sldId id="287" r:id="rId5"/>
    <p:sldId id="288" r:id="rId6"/>
    <p:sldId id="289" r:id="rId7"/>
    <p:sldId id="290" r:id="rId8"/>
    <p:sldId id="291" r:id="rId9"/>
    <p:sldId id="292" r:id="rId10"/>
    <p:sldId id="279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392" autoAdjust="0"/>
    <p:restoredTop sz="94660"/>
  </p:normalViewPr>
  <p:slideViewPr>
    <p:cSldViewPr snapToGrid="0">
      <p:cViewPr>
        <p:scale>
          <a:sx n="70" d="100"/>
          <a:sy n="70" d="100"/>
        </p:scale>
        <p:origin x="-73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12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Use prepositions to describe place.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Section A- Find and underline the prepositions in the sentence. 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Section B- Find and underline the prepositions in the sentence. Have a go at using the prepositions to create your own sentences.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Section B- Find and underline the prepositions. Create your own sentences using prepositions. Have a go at making your sentence into a complex sentence by using </a:t>
            </a:r>
            <a:r>
              <a:rPr lang="en-GB" smtClean="0">
                <a:solidFill>
                  <a:srgbClr val="7030A0"/>
                </a:solidFill>
                <a:latin typeface="Comic Sans MS" pitchFamily="66" charset="0"/>
              </a:rPr>
              <a:t>subordinating </a:t>
            </a:r>
            <a:r>
              <a:rPr lang="en-GB" smtClean="0">
                <a:solidFill>
                  <a:srgbClr val="7030A0"/>
                </a:solidFill>
                <a:latin typeface="Comic Sans MS" pitchFamily="66" charset="0"/>
              </a:rPr>
              <a:t>conjunctions. 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04155" y="174126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616992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61699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9797" y="597771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copy of the sentences can be found in today’s folder</a:t>
            </a:r>
            <a:endParaRPr lang="en-GB" dirty="0"/>
          </a:p>
        </p:txBody>
      </p:sp>
      <p:sp>
        <p:nvSpPr>
          <p:cNvPr id="15" name="5-Point Star 14"/>
          <p:cNvSpPr/>
          <p:nvPr/>
        </p:nvSpPr>
        <p:spPr>
          <a:xfrm>
            <a:off x="561021" y="394082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3943099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4284293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Answers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On the next slide are the answers.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Make sure not to peek before you have completed your work!</a:t>
            </a:r>
          </a:p>
        </p:txBody>
      </p:sp>
      <p:sp>
        <p:nvSpPr>
          <p:cNvPr id="10244" name="AutoShape 4" descr="im watching you - Animal Comedy - Animal Comedy, funny animals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46" name="Picture 6" descr="im watching you - Animal Comedy - Animal Comedy, funny animals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4244" y="3470512"/>
            <a:ext cx="426720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 l="4365"/>
          <a:stretch>
            <a:fillRect/>
          </a:stretch>
        </p:blipFill>
        <p:spPr bwMode="auto">
          <a:xfrm>
            <a:off x="1310185" y="1318715"/>
            <a:ext cx="9908021" cy="298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Prepositions can be used to describe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WHERE</a:t>
            </a:r>
            <a:r>
              <a:rPr lang="en-GB" dirty="0" smtClean="0">
                <a:latin typeface="Comic Sans MS" pitchFamily="66" charset="0"/>
              </a:rPr>
              <a:t> something is.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172200" y="2129050"/>
            <a:ext cx="5181600" cy="3638479"/>
          </a:xfrm>
        </p:spPr>
        <p:txBody>
          <a:bodyPr/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Can you describe where the animals are in this picture?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315" y="2401721"/>
            <a:ext cx="5739002" cy="352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1487" y="3049493"/>
            <a:ext cx="2023139" cy="35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182436" y="163774"/>
            <a:ext cx="5185012" cy="6694226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itchFamily="66" charset="0"/>
              </a:rPr>
              <a:t>The dog is 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on </a:t>
            </a:r>
            <a:r>
              <a:rPr lang="en-GB" dirty="0" smtClean="0">
                <a:latin typeface="Comic Sans MS" pitchFamily="66" charset="0"/>
              </a:rPr>
              <a:t>the table.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cat is 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under</a:t>
            </a:r>
            <a:r>
              <a:rPr lang="en-GB" dirty="0" smtClean="0">
                <a:latin typeface="Comic Sans MS" pitchFamily="66" charset="0"/>
              </a:rPr>
              <a:t> the table.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chameleon is 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next to </a:t>
            </a:r>
            <a:r>
              <a:rPr lang="en-GB" dirty="0" smtClean="0">
                <a:latin typeface="Comic Sans MS" pitchFamily="66" charset="0"/>
              </a:rPr>
              <a:t>the teacher.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penguin is 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in the middle </a:t>
            </a:r>
            <a:r>
              <a:rPr lang="en-GB" dirty="0" smtClean="0">
                <a:latin typeface="Comic Sans MS" pitchFamily="66" charset="0"/>
              </a:rPr>
              <a:t>of the room.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snake is 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on top</a:t>
            </a:r>
            <a:r>
              <a:rPr lang="en-GB" dirty="0" smtClean="0">
                <a:latin typeface="Comic Sans MS" pitchFamily="66" charset="0"/>
              </a:rPr>
              <a:t> of the projector.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fish is 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in</a:t>
            </a:r>
            <a:r>
              <a:rPr lang="en-GB" dirty="0" smtClean="0">
                <a:latin typeface="Comic Sans MS" pitchFamily="66" charset="0"/>
              </a:rPr>
              <a:t> the fishbowl.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hamster is</a:t>
            </a:r>
            <a:r>
              <a:rPr lang="en-GB" b="1" dirty="0" smtClean="0">
                <a:solidFill>
                  <a:schemeClr val="accent2"/>
                </a:solidFill>
                <a:latin typeface="Comic Sans MS" pitchFamily="66" charset="0"/>
              </a:rPr>
              <a:t> behind </a:t>
            </a:r>
            <a:r>
              <a:rPr lang="en-GB" dirty="0" smtClean="0">
                <a:latin typeface="Comic Sans MS" pitchFamily="66" charset="0"/>
              </a:rPr>
              <a:t>the plant pot. 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315" y="2401721"/>
            <a:ext cx="5739002" cy="352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03387" y="-2581187"/>
            <a:ext cx="7385227" cy="12395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6197600" cy="731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1986" name="Picture 2" descr="Basic Prepositions of Place | Woodward Engli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6663" y="3869141"/>
            <a:ext cx="3316405" cy="331640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2012" y="1542197"/>
            <a:ext cx="53908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While you are reading chapter 8, can you spot any prepositions of place?</a:t>
            </a:r>
          </a:p>
        </p:txBody>
      </p:sp>
    </p:spTree>
    <p:extLst>
      <p:ext uri="{BB962C8B-B14F-4D97-AF65-F5344CB8AC3E}">
        <p14:creationId xmlns="" xmlns:p14="http://schemas.microsoft.com/office/powerpoint/2010/main" val="85234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2411" y="-2609326"/>
            <a:ext cx="7292664" cy="122065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491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1325" y="-2625323"/>
            <a:ext cx="7347752" cy="122936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50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9960" y="-2633960"/>
            <a:ext cx="7330481" cy="12293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879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44056" y="-2699656"/>
            <a:ext cx="7300689" cy="12395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39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5275" y="-2515275"/>
            <a:ext cx="7161451" cy="12192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94400" y="-142900"/>
            <a:ext cx="6197600" cy="731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411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204</Words>
  <Application>Microsoft Office PowerPoint</Application>
  <PresentationFormat>Custom</PresentationFormat>
  <Paragraphs>29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English  Adventure stories  Miss Hurdman</vt:lpstr>
      <vt:lpstr>Prepositions can be used to describe WHERE something is. </vt:lpstr>
      <vt:lpstr>Slide 3</vt:lpstr>
      <vt:lpstr>Slide 4</vt:lpstr>
      <vt:lpstr>Slide 5</vt:lpstr>
      <vt:lpstr>Slide 6</vt:lpstr>
      <vt:lpstr>Slide 7</vt:lpstr>
      <vt:lpstr>Slide 8</vt:lpstr>
      <vt:lpstr>Slide 9</vt:lpstr>
      <vt:lpstr>Today’s activity</vt:lpstr>
      <vt:lpstr>Answers</vt:lpstr>
      <vt:lpstr>Slide 12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32</cp:revision>
  <dcterms:created xsi:type="dcterms:W3CDTF">2020-04-22T08:29:51Z</dcterms:created>
  <dcterms:modified xsi:type="dcterms:W3CDTF">2020-05-07T08:58:53Z</dcterms:modified>
</cp:coreProperties>
</file>