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88" r:id="rId3"/>
    <p:sldId id="289" r:id="rId4"/>
    <p:sldId id="290" r:id="rId5"/>
    <p:sldId id="291" r:id="rId6"/>
    <p:sldId id="29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688" autoAdjust="0"/>
    <p:restoredTop sz="94660"/>
  </p:normalViewPr>
  <p:slideViewPr>
    <p:cSldViewPr snapToGrid="0">
      <p:cViewPr>
        <p:scale>
          <a:sx n="70" d="100"/>
          <a:sy n="70" d="100"/>
        </p:scale>
        <p:origin x="-726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85A7E-CA6E-47CE-8922-AEE7825A84CD}" type="datetimeFigureOut">
              <a:rPr lang="en-US" smtClean="0"/>
              <a:pPr/>
              <a:t>5/11/2020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BCEC7-904F-44F2-9D99-5706B197714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80041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1032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83573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2405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09742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6683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92918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70800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11/05/2020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14128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94925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11/05/2020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6244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8D860-E247-43A5-AC49-3F6F0F76DD01}" type="datetimeFigureOut">
              <a:rPr lang="en-GB" smtClean="0"/>
              <a:pPr/>
              <a:t>11/05/2020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9466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38122" y="0"/>
            <a:ext cx="5699955" cy="1384868"/>
          </a:xfrm>
        </p:spPr>
        <p:txBody>
          <a:bodyPr>
            <a:norm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English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Information texts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Miss Hurdman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29691"/>
            <a:ext cx="9144000" cy="2658292"/>
          </a:xfrm>
        </p:spPr>
        <p:txBody>
          <a:bodyPr>
            <a:no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Monday 18</a:t>
            </a:r>
            <a:r>
              <a:rPr lang="en-GB" sz="4000" baseline="30000" dirty="0" smtClean="0">
                <a:latin typeface="Comic Sans MS" panose="030F0702030302020204" pitchFamily="66" charset="0"/>
              </a:rPr>
              <a:t>th</a:t>
            </a:r>
            <a:r>
              <a:rPr lang="en-GB" sz="4000" dirty="0" smtClean="0">
                <a:latin typeface="Comic Sans MS" panose="030F0702030302020204" pitchFamily="66" charset="0"/>
              </a:rPr>
              <a:t> May</a:t>
            </a:r>
          </a:p>
          <a:p>
            <a:endParaRPr lang="en-GB" sz="4000" dirty="0" smtClean="0">
              <a:latin typeface="Comic Sans MS" panose="030F0702030302020204" pitchFamily="66" charset="0"/>
            </a:endParaRPr>
          </a:p>
          <a:p>
            <a:r>
              <a:rPr lang="en-GB" sz="4000" dirty="0" smtClean="0">
                <a:latin typeface="Comic Sans MS" panose="030F0702030302020204" pitchFamily="66" charset="0"/>
              </a:rPr>
              <a:t>LO: To use first and third person pronouns.</a:t>
            </a:r>
            <a:endParaRPr lang="en-GB" sz="4000" dirty="0">
              <a:latin typeface="Comic Sans MS" panose="030F0702030302020204" pitchFamily="66" charset="0"/>
            </a:endParaRPr>
          </a:p>
        </p:txBody>
      </p:sp>
      <p:pic>
        <p:nvPicPr>
          <p:cNvPr id="8194" name="Picture 2" descr="Thomas Russell Junior School | The School Badge Datab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10" y="228600"/>
            <a:ext cx="2574178" cy="2626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40866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7256" y="5295331"/>
            <a:ext cx="10421203" cy="1398896"/>
          </a:xfrm>
        </p:spPr>
        <p:txBody>
          <a:bodyPr>
            <a:normAutofit lnSpcReduction="10000"/>
          </a:bodyPr>
          <a:lstStyle/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What person would you write an information text in?</a:t>
            </a:r>
          </a:p>
          <a:p>
            <a:r>
              <a:rPr lang="en-GB" dirty="0" smtClean="0">
                <a:latin typeface="Comic Sans MS" pitchFamily="66" charset="0"/>
              </a:rPr>
              <a:t>Why do you think that is?</a:t>
            </a:r>
            <a:endParaRPr lang="en-GB" dirty="0">
              <a:latin typeface="Comic Sans MS" pitchFamily="66" charset="0"/>
            </a:endParaRPr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2519" y="289092"/>
            <a:ext cx="8857895" cy="5234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0" y="1473959"/>
            <a:ext cx="17878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0070C0"/>
                </a:solidFill>
                <a:latin typeface="Comic Sans MS" pitchFamily="66" charset="0"/>
              </a:rPr>
              <a:t>First person</a:t>
            </a:r>
            <a:endParaRPr lang="en-GB" sz="28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04143" y="1831076"/>
            <a:ext cx="17878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chemeClr val="accent6"/>
                </a:solidFill>
                <a:latin typeface="Comic Sans MS" pitchFamily="66" charset="0"/>
              </a:rPr>
              <a:t>Second person</a:t>
            </a:r>
            <a:endParaRPr lang="en-GB" sz="2800" dirty="0">
              <a:solidFill>
                <a:schemeClr val="accent6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04143" y="4481016"/>
            <a:ext cx="17878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chemeClr val="accent2"/>
                </a:solidFill>
                <a:latin typeface="Comic Sans MS" pitchFamily="66" charset="0"/>
              </a:rPr>
              <a:t>Third person</a:t>
            </a:r>
            <a:endParaRPr lang="en-GB" sz="2800" dirty="0">
              <a:solidFill>
                <a:schemeClr val="accent2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14950" y="341194"/>
            <a:ext cx="7734017" cy="5501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769960" y="5459104"/>
            <a:ext cx="10421203" cy="1398896"/>
          </a:xfrm>
        </p:spPr>
        <p:txBody>
          <a:bodyPr>
            <a:normAutofit/>
          </a:bodyPr>
          <a:lstStyle/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You use first person when writing a diary entry.</a:t>
            </a:r>
            <a:endParaRPr lang="en-GB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10143" y="331172"/>
            <a:ext cx="7634358" cy="5486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797256" y="5295331"/>
            <a:ext cx="10421203" cy="139889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You might use second person when writing a letter.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12016" y="401329"/>
            <a:ext cx="7173178" cy="5117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797256" y="5295331"/>
            <a:ext cx="10939819" cy="139889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You use third person when writing an information text.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73958"/>
            <a:ext cx="10515600" cy="5131557"/>
          </a:xfrm>
        </p:spPr>
        <p:txBody>
          <a:bodyPr>
            <a:normAutofit/>
          </a:bodyPr>
          <a:lstStyle/>
          <a:p>
            <a:pPr lvl="0"/>
            <a:r>
              <a:rPr lang="en-GB" dirty="0" smtClean="0">
                <a:latin typeface="Comic Sans MS" pitchFamily="66" charset="0"/>
              </a:rPr>
              <a:t>Choose </a:t>
            </a:r>
            <a:r>
              <a:rPr lang="en-GB" dirty="0" smtClean="0">
                <a:latin typeface="Comic Sans MS" pitchFamily="66" charset="0"/>
              </a:rPr>
              <a:t>either the  </a:t>
            </a:r>
            <a:r>
              <a:rPr lang="en-GB" dirty="0" smtClean="0">
                <a:latin typeface="Comic Sans MS" pitchFamily="66" charset="0"/>
              </a:rPr>
              <a:t>1 star, 2 star or 3 </a:t>
            </a:r>
            <a:r>
              <a:rPr lang="en-GB" smtClean="0">
                <a:latin typeface="Comic Sans MS" pitchFamily="66" charset="0"/>
              </a:rPr>
              <a:t>star </a:t>
            </a:r>
            <a:r>
              <a:rPr lang="en-GB" smtClean="0">
                <a:latin typeface="Comic Sans MS" pitchFamily="66" charset="0"/>
              </a:rPr>
              <a:t>worksheet</a:t>
            </a:r>
            <a:r>
              <a:rPr lang="en-GB" dirty="0" smtClean="0">
                <a:latin typeface="Comic Sans MS" pitchFamily="66" charset="0"/>
              </a:rPr>
              <a:t>.</a:t>
            </a:r>
          </a:p>
          <a:p>
            <a:pPr lvl="0"/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Identify first second and third person pronouns in the sentences.</a:t>
            </a:r>
          </a:p>
          <a:p>
            <a:pPr lvl="0"/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Identify which person the sentences are written in and rewrite sentences from the first person into the third person.</a:t>
            </a:r>
          </a:p>
          <a:p>
            <a:pPr lvl="0"/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Identify which person the sentences are in and rewrite sentences into first or third person depending on the person that the original sentence is written in. </a:t>
            </a:r>
          </a:p>
          <a:p>
            <a:pPr lvl="0"/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Mrs Howell’s Owls may want to try: Write an explanation as to WHY it is first or third person. </a:t>
            </a:r>
          </a:p>
          <a:p>
            <a:endParaRPr lang="en-GB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37830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Today’s activity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435917" y="1945977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7" name="5-Point Star 6"/>
          <p:cNvSpPr/>
          <p:nvPr/>
        </p:nvSpPr>
        <p:spPr>
          <a:xfrm>
            <a:off x="533725" y="2794413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8" name="5-Point Star 7"/>
          <p:cNvSpPr/>
          <p:nvPr/>
        </p:nvSpPr>
        <p:spPr>
          <a:xfrm>
            <a:off x="0" y="2794414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43832" y="0"/>
            <a:ext cx="3248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Answers are at the end of today’s worksheets.</a:t>
            </a:r>
            <a:endParaRPr lang="en-GB" dirty="0"/>
          </a:p>
        </p:txBody>
      </p:sp>
      <p:sp>
        <p:nvSpPr>
          <p:cNvPr id="15" name="5-Point Star 14"/>
          <p:cNvSpPr/>
          <p:nvPr/>
        </p:nvSpPr>
        <p:spPr>
          <a:xfrm>
            <a:off x="561021" y="4050006"/>
            <a:ext cx="437541" cy="44238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6" name="5-Point Star 15"/>
          <p:cNvSpPr/>
          <p:nvPr/>
        </p:nvSpPr>
        <p:spPr>
          <a:xfrm>
            <a:off x="0" y="4052281"/>
            <a:ext cx="437541" cy="44238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7" name="5-Point Star 16"/>
          <p:cNvSpPr/>
          <p:nvPr/>
        </p:nvSpPr>
        <p:spPr>
          <a:xfrm>
            <a:off x="303988" y="4393475"/>
            <a:ext cx="437541" cy="44238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pic>
        <p:nvPicPr>
          <p:cNvPr id="30724" name="Picture 4" descr="Leap On Over {SALE} | Owl cartoon, Cartoon owl images, Owl clip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95331"/>
            <a:ext cx="962167" cy="9621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</TotalTime>
  <Words>170</Words>
  <Application>Microsoft Office PowerPoint</Application>
  <PresentationFormat>Custom</PresentationFormat>
  <Paragraphs>23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English  Information texts Miss Hurdman</vt:lpstr>
      <vt:lpstr>Slide 2</vt:lpstr>
      <vt:lpstr>Slide 3</vt:lpstr>
      <vt:lpstr>Slide 4</vt:lpstr>
      <vt:lpstr>Slide 5</vt:lpstr>
      <vt:lpstr>Today’s activity</vt:lpstr>
    </vt:vector>
  </TitlesOfParts>
  <Company>Thomas Russell Junior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 Adventure stories  Miss Hurdman</dc:title>
  <dc:creator>Shanon Hurdman</dc:creator>
  <cp:lastModifiedBy>Shannon Hurdman</cp:lastModifiedBy>
  <cp:revision>32</cp:revision>
  <dcterms:created xsi:type="dcterms:W3CDTF">2020-04-22T08:29:51Z</dcterms:created>
  <dcterms:modified xsi:type="dcterms:W3CDTF">2020-05-11T13:54:21Z</dcterms:modified>
</cp:coreProperties>
</file>