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06/02/2021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gzNosQsFXs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smtClean="0"/>
              <a:t>Lesson Nineteen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99" y="0"/>
            <a:ext cx="9711992" cy="690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805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653" y="0"/>
            <a:ext cx="9166947" cy="689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0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943" y="0"/>
            <a:ext cx="9180801" cy="692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692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657" y="0"/>
            <a:ext cx="9222798" cy="694277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42887" y="6001388"/>
            <a:ext cx="43861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>
                <a:latin typeface="Comic Sans MS" panose="030F0702030302020204" pitchFamily="66" charset="0"/>
                <a:hlinkClick r:id="rId3"/>
              </a:rPr>
              <a:t>https://</a:t>
            </a:r>
            <a:r>
              <a:rPr lang="en-GB" sz="1400" dirty="0" smtClean="0">
                <a:latin typeface="Comic Sans MS" panose="030F0702030302020204" pitchFamily="66" charset="0"/>
                <a:hlinkClick r:id="rId3"/>
              </a:rPr>
              <a:t>www.youtube.com/watch?v=9gzNosQsFXs</a:t>
            </a:r>
            <a:endParaRPr lang="en-GB" sz="1400" dirty="0" smtClean="0">
              <a:latin typeface="Comic Sans MS" panose="030F0702030302020204" pitchFamily="66" charset="0"/>
            </a:endParaRPr>
          </a:p>
          <a:p>
            <a:endParaRPr lang="en-GB" sz="1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528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783" y="0"/>
            <a:ext cx="9181233" cy="688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703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783" y="0"/>
            <a:ext cx="91372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90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728" y="0"/>
            <a:ext cx="9157854" cy="687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622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252" y="-1"/>
            <a:ext cx="9222366" cy="692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985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489" y="0"/>
            <a:ext cx="9166947" cy="688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56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70" y="0"/>
            <a:ext cx="10074365" cy="695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55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8B8CD1B-28F4-4856-99E3-86832F0E3B75}"/>
</file>

<file path=customXml/itemProps2.xml><?xml version="1.0" encoding="utf-8"?>
<ds:datastoreItem xmlns:ds="http://schemas.openxmlformats.org/officeDocument/2006/customXml" ds:itemID="{19CC6834-1954-4769-BB62-3F5F1083720C}"/>
</file>

<file path=customXml/itemProps3.xml><?xml version="1.0" encoding="utf-8"?>
<ds:datastoreItem xmlns:ds="http://schemas.openxmlformats.org/officeDocument/2006/customXml" ds:itemID="{64AA73B2-8CF4-4C14-A457-8EC56B5297AC}"/>
</file>

<file path=docProps/app.xml><?xml version="1.0" encoding="utf-8"?>
<Properties xmlns="http://schemas.openxmlformats.org/officeDocument/2006/extended-properties" xmlns:vt="http://schemas.openxmlformats.org/officeDocument/2006/docPropsVTypes">
  <TotalTime>3160</TotalTime>
  <Words>16</Words>
  <Application>Microsoft Office PowerPoint</Application>
  <PresentationFormat>Widescreen</PresentationFormat>
  <Paragraphs>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56</cp:revision>
  <dcterms:created xsi:type="dcterms:W3CDTF">2017-06-13T10:14:11Z</dcterms:created>
  <dcterms:modified xsi:type="dcterms:W3CDTF">2021-02-06T07:39:09Z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