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13" r:id="rId3"/>
    <p:sldId id="314" r:id="rId4"/>
    <p:sldId id="312" r:id="rId5"/>
    <p:sldId id="315" r:id="rId6"/>
    <p:sldId id="30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8" autoAdjust="0"/>
    <p:restoredTop sz="94660"/>
  </p:normalViewPr>
  <p:slideViewPr>
    <p:cSldViewPr snapToGrid="0">
      <p:cViewPr varScale="1">
        <p:scale>
          <a:sx n="73" d="100"/>
          <a:sy n="73" d="100"/>
        </p:scale>
        <p:origin x="63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6/17/2020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Reviews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Wednesday 1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st</a:t>
            </a:r>
            <a:r>
              <a:rPr lang="en-GB" sz="4000" dirty="0" smtClean="0">
                <a:latin typeface="Comic Sans MS" panose="030F0702030302020204" pitchFamily="66" charset="0"/>
              </a:rPr>
              <a:t> July</a:t>
            </a:r>
            <a:endParaRPr lang="en-GB" sz="4000" dirty="0" smtClean="0">
              <a:latin typeface="Comic Sans MS" panose="030F0702030302020204" pitchFamily="66" charset="0"/>
            </a:endParaRP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</a:t>
            </a:r>
            <a:r>
              <a:rPr lang="en-GB" sz="4000" dirty="0" smtClean="0">
                <a:latin typeface="Comic Sans MS" panose="030F0702030302020204" pitchFamily="66" charset="0"/>
              </a:rPr>
              <a:t>: To distinguish between factual information and opinion.</a:t>
            </a:r>
            <a:endParaRPr lang="en-GB" sz="4000" dirty="0" smtClean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08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Arsenal is the best football team in England!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Is this is a fact?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190" y="2310818"/>
            <a:ext cx="4047619" cy="3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Arsenal is the best football team in England!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Is this is a fact?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No it is not! This is Miss </a:t>
            </a:r>
            <a:r>
              <a:rPr lang="en-GB" dirty="0" err="1" smtClean="0">
                <a:latin typeface="Comic Sans MS" panose="030F0702030302020204" pitchFamily="66" charset="0"/>
              </a:rPr>
              <a:t>Hurdman’s</a:t>
            </a:r>
            <a:r>
              <a:rPr lang="en-GB" dirty="0" smtClean="0">
                <a:latin typeface="Comic Sans MS" panose="030F0702030302020204" pitchFamily="66" charset="0"/>
              </a:rPr>
              <a:t> opinion and many of you will disagree with her. (Especially the Tottenham fans)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197" y="2389196"/>
            <a:ext cx="3034004" cy="253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32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Fact or opinion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A </a:t>
            </a:r>
            <a:r>
              <a:rPr lang="en-GB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fact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 is a statement that can be proven true or false. </a:t>
            </a:r>
            <a:endParaRPr lang="en-GB" dirty="0" smtClean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An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 </a:t>
            </a:r>
            <a:r>
              <a:rPr lang="en-GB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opinion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 is an expression of a person's feelings that cannot be </a:t>
            </a:r>
            <a:r>
              <a:rPr lang="en-GB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proven.</a:t>
            </a:r>
          </a:p>
          <a:p>
            <a:endParaRPr lang="en-GB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Choose if there are facts or opinions: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I believe he can win.</a:t>
            </a:r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I don't have my coat with me today.</a:t>
            </a:r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Michael </a:t>
            </a:r>
            <a:r>
              <a:rPr lang="en-GB" dirty="0" err="1" smtClean="0">
                <a:latin typeface="Comic Sans MS" panose="030F0702030302020204" pitchFamily="66" charset="0"/>
              </a:rPr>
              <a:t>Buble's</a:t>
            </a:r>
            <a:r>
              <a:rPr lang="en-GB" dirty="0" smtClean="0">
                <a:latin typeface="Comic Sans MS" panose="030F0702030302020204" pitchFamily="66" charset="0"/>
              </a:rPr>
              <a:t> album was the most popular at Christmas.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English </a:t>
            </a:r>
            <a:r>
              <a:rPr lang="en-GB" dirty="0">
                <a:latin typeface="Comic Sans MS" panose="030F0702030302020204" pitchFamily="66" charset="0"/>
              </a:rPr>
              <a:t>is the best lesson.</a:t>
            </a:r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It is Wednesday today.</a:t>
            </a:r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Rome is a lovely city to visit.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Fact or opinion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A </a:t>
            </a:r>
            <a:r>
              <a:rPr lang="en-GB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fact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 is a statement that can be proven true or false. </a:t>
            </a:r>
            <a:endParaRPr lang="en-GB" dirty="0" smtClean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An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 </a:t>
            </a:r>
            <a:r>
              <a:rPr lang="en-GB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opinion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 is an expression of a person's feelings that cannot be </a:t>
            </a:r>
            <a:r>
              <a:rPr lang="en-GB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proven.</a:t>
            </a:r>
          </a:p>
          <a:p>
            <a:endParaRPr lang="en-GB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Choose if there are facts or opinions</a:t>
            </a:r>
            <a:r>
              <a:rPr lang="en-GB" dirty="0" smtClean="0">
                <a:latin typeface="Comic Sans MS" panose="030F0702030302020204" pitchFamily="66" charset="0"/>
              </a:rPr>
              <a:t>: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I </a:t>
            </a:r>
            <a:r>
              <a:rPr lang="en-GB" dirty="0">
                <a:latin typeface="Comic Sans MS" panose="030F0702030302020204" pitchFamily="66" charset="0"/>
              </a:rPr>
              <a:t>believe he can win</a:t>
            </a:r>
            <a:r>
              <a:rPr lang="en-GB" dirty="0" smtClean="0">
                <a:latin typeface="Comic Sans MS" panose="030F0702030302020204" pitchFamily="66" charset="0"/>
              </a:rPr>
              <a:t>.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 Opinion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I don't have my coat with me today</a:t>
            </a:r>
            <a:r>
              <a:rPr lang="en-GB" dirty="0" smtClean="0">
                <a:latin typeface="Comic Sans MS" panose="030F0702030302020204" pitchFamily="66" charset="0"/>
              </a:rPr>
              <a:t>.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 Fact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Michael </a:t>
            </a:r>
            <a:r>
              <a:rPr lang="en-GB" dirty="0" err="1" smtClean="0">
                <a:latin typeface="Comic Sans MS" panose="030F0702030302020204" pitchFamily="66" charset="0"/>
              </a:rPr>
              <a:t>Buble's</a:t>
            </a:r>
            <a:r>
              <a:rPr lang="en-GB" dirty="0" smtClean="0">
                <a:latin typeface="Comic Sans MS" panose="030F0702030302020204" pitchFamily="66" charset="0"/>
              </a:rPr>
              <a:t> album was the most popular at Christmas.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 Fact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English </a:t>
            </a:r>
            <a:r>
              <a:rPr lang="en-GB" dirty="0">
                <a:latin typeface="Comic Sans MS" panose="030F0702030302020204" pitchFamily="66" charset="0"/>
              </a:rPr>
              <a:t>is the best lesson</a:t>
            </a:r>
            <a:r>
              <a:rPr lang="en-GB" dirty="0" smtClean="0">
                <a:latin typeface="Comic Sans MS" panose="030F0702030302020204" pitchFamily="66" charset="0"/>
              </a:rPr>
              <a:t>.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 Opinion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It is Wednesday today</a:t>
            </a:r>
            <a:r>
              <a:rPr lang="en-GB" dirty="0" smtClean="0">
                <a:latin typeface="Comic Sans MS" panose="030F0702030302020204" pitchFamily="66" charset="0"/>
              </a:rPr>
              <a:t>.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 Fact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Rome is a lovely city to visit</a:t>
            </a:r>
            <a:r>
              <a:rPr lang="en-GB" dirty="0" smtClean="0">
                <a:latin typeface="Comic Sans MS" panose="030F0702030302020204" pitchFamily="66" charset="0"/>
              </a:rPr>
              <a:t>.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 Opinion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045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2412"/>
            <a:ext cx="10500360" cy="5525588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2200" dirty="0" smtClean="0">
                <a:latin typeface="Comic Sans MS" pitchFamily="66" charset="0"/>
              </a:rPr>
              <a:t>Read the </a:t>
            </a:r>
            <a:r>
              <a:rPr lang="en-GB" sz="2200" dirty="0" smtClean="0">
                <a:latin typeface="Comic Sans MS" pitchFamily="66" charset="0"/>
              </a:rPr>
              <a:t>reviews for the Harry Potter studio to</a:t>
            </a:r>
            <a:r>
              <a:rPr lang="en-GB" sz="2200" dirty="0" smtClean="0">
                <a:latin typeface="Comic Sans MS" pitchFamily="66" charset="0"/>
              </a:rPr>
              <a:t>ur </a:t>
            </a:r>
            <a:r>
              <a:rPr lang="en-GB" sz="2200" dirty="0" smtClean="0">
                <a:latin typeface="Comic Sans MS" pitchFamily="66" charset="0"/>
              </a:rPr>
              <a:t>in today’s folder.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While reading, underline the opinions of the author you can find.</a:t>
            </a:r>
          </a:p>
          <a:p>
            <a:pPr marL="0" indent="0">
              <a:buNone/>
            </a:pPr>
            <a:r>
              <a:rPr lang="en-GB" sz="2000" dirty="0">
                <a:latin typeface="Comic Sans MS" pitchFamily="66" charset="0"/>
              </a:rPr>
              <a:t>If you cannot print out, you can write down facts and opinions in a table</a:t>
            </a:r>
            <a:r>
              <a:rPr lang="en-GB" sz="2000" dirty="0" smtClean="0">
                <a:latin typeface="Comic Sans MS" pitchFamily="66" charset="0"/>
              </a:rPr>
              <a:t>.</a:t>
            </a:r>
            <a:endParaRPr lang="en-GB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Choose 2 colours. Underline opinions in one colour and any facts in another. </a:t>
            </a:r>
          </a:p>
          <a:p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After underlining the facts and opinions in the text, imagine what the author of each review must look like. </a:t>
            </a:r>
            <a:r>
              <a:rPr lang="en-GB" dirty="0">
                <a:solidFill>
                  <a:srgbClr val="7030A0"/>
                </a:solidFill>
                <a:latin typeface="Comic Sans MS" pitchFamily="66" charset="0"/>
              </a:rPr>
              <a:t>D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raw a picture and label to give information about each one. </a:t>
            </a:r>
            <a:endParaRPr lang="en-GB" dirty="0">
              <a:solidFill>
                <a:srgbClr val="7030A0"/>
              </a:solidFill>
            </a:endParaRPr>
          </a:p>
          <a:p>
            <a:r>
              <a:rPr lang="en-GB" dirty="0">
                <a:solidFill>
                  <a:srgbClr val="0070C0"/>
                </a:solidFill>
                <a:latin typeface="Comic Sans MS" pitchFamily="66" charset="0"/>
              </a:rPr>
              <a:t>Mrs Howell’s Owls may want to 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try: As an extra challenge after you have underlined the facts and opinions, write your own facts and opinions and challenge someone to label it as a fact or opinion. </a:t>
            </a:r>
            <a:endParaRPr lang="en-GB" sz="1700" dirty="0" smtClean="0"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80840" y="1663393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27296" y="2786535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13568" y="3567434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68" y="4960252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</TotalTime>
  <Words>390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English  Reviews Miss Hurdman</vt:lpstr>
      <vt:lpstr>Arsenal is the best football team in England!</vt:lpstr>
      <vt:lpstr>Arsenal is the best football team in England!</vt:lpstr>
      <vt:lpstr>Fact or opinion</vt:lpstr>
      <vt:lpstr>Fact or opinion</vt:lpstr>
      <vt:lpstr>Today’s activity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Shanon Hurdman</cp:lastModifiedBy>
  <cp:revision>65</cp:revision>
  <dcterms:created xsi:type="dcterms:W3CDTF">2020-04-22T08:29:51Z</dcterms:created>
  <dcterms:modified xsi:type="dcterms:W3CDTF">2020-06-17T13:22:32Z</dcterms:modified>
</cp:coreProperties>
</file>