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7" r:id="rId5"/>
    <p:sldId id="259" r:id="rId6"/>
    <p:sldId id="261" r:id="rId7"/>
    <p:sldId id="260" r:id="rId8"/>
    <p:sldId id="270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 snapToGrid="0">
      <p:cViewPr>
        <p:scale>
          <a:sx n="64" d="100"/>
          <a:sy n="64" d="100"/>
        </p:scale>
        <p:origin x="22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52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02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70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60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2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9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04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42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192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983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34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7D904-6DFA-4884-8CBD-CCDE1B858A2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14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1-B01FB56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fd4cf891-9dde-4998-baca-4dd210dd7c64@eurprd06.prod.outlook.com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cid:f33bb61e-b5ae-4b07-9500-e919ddcd09ee@eurprd06.prod.outlook.com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ehowell@thomasrussell-junior.staffs.sch.uk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shurdman@thomasrussell-junior.staffs.sch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862" y="627016"/>
            <a:ext cx="4097383" cy="2164489"/>
          </a:xfrm>
        </p:spPr>
        <p:txBody>
          <a:bodyPr/>
          <a:lstStyle/>
          <a:p>
            <a:r>
              <a:rPr lang="en-GB" dirty="0" smtClean="0"/>
              <a:t>Puppet Making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31428" y="3602038"/>
            <a:ext cx="5413829" cy="1655762"/>
          </a:xfrm>
        </p:spPr>
        <p:txBody>
          <a:bodyPr/>
          <a:lstStyle/>
          <a:p>
            <a:r>
              <a:rPr lang="en-GB" dirty="0" smtClean="0"/>
              <a:t>L.O. </a:t>
            </a:r>
            <a:r>
              <a:rPr lang="en-GB" dirty="0" smtClean="0"/>
              <a:t>To e</a:t>
            </a:r>
            <a:r>
              <a:rPr lang="en-GB" dirty="0" smtClean="0"/>
              <a:t>xplore </a:t>
            </a:r>
            <a:r>
              <a:rPr lang="en-GB" dirty="0" smtClean="0"/>
              <a:t>methods and tools to join fabrics.</a:t>
            </a:r>
            <a:endParaRPr lang="en-GB" dirty="0"/>
          </a:p>
        </p:txBody>
      </p:sp>
      <p:pic>
        <p:nvPicPr>
          <p:cNvPr id="4" name="Picture 3" descr="ideku handmade: hand &lt;strong&gt;puppets&lt;/strong&gt; are coming!!!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1280160"/>
            <a:ext cx="5704114" cy="427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8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66701"/>
            <a:ext cx="10210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6000" dirty="0" smtClean="0">
                <a:latin typeface="SassoonPrimaryInfant" pitchFamily="2" charset="0"/>
              </a:rPr>
              <a:t>We now know that there </a:t>
            </a:r>
            <a:r>
              <a:rPr lang="en-GB" altLang="en-US" sz="6000" dirty="0">
                <a:latin typeface="SassoonPrimaryInfant" pitchFamily="2" charset="0"/>
              </a:rPr>
              <a:t>are many different types of puppets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240971" y="2026146"/>
            <a:ext cx="3124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>
                <a:solidFill>
                  <a:schemeClr val="hlink"/>
                </a:solidFill>
              </a:rPr>
              <a:t>finger puppets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6248400" y="3962401"/>
            <a:ext cx="312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>
                <a:solidFill>
                  <a:schemeClr val="accent2"/>
                </a:solidFill>
              </a:rPr>
              <a:t>rod puppets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257629" y="5251718"/>
            <a:ext cx="312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>
                <a:solidFill>
                  <a:srgbClr val="FF0066"/>
                </a:solidFill>
              </a:rPr>
              <a:t>marionettes</a:t>
            </a: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3588657" y="5163519"/>
            <a:ext cx="35814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>
                <a:solidFill>
                  <a:srgbClr val="CC00CC"/>
                </a:solidFill>
              </a:rPr>
              <a:t>shadow puppets</a:t>
            </a: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6248400" y="1919516"/>
            <a:ext cx="3124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/>
              <a:t>glove puppets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2540000" y="3782354"/>
            <a:ext cx="3124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>
                <a:solidFill>
                  <a:schemeClr val="bg2"/>
                </a:solidFill>
              </a:rPr>
              <a:t>body puppets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810828" y="5032684"/>
            <a:ext cx="517797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3200" dirty="0" smtClean="0">
                <a:solidFill>
                  <a:srgbClr val="FF0066"/>
                </a:solidFill>
              </a:rPr>
              <a:t>Can you tell someone how they work?</a:t>
            </a:r>
            <a:endParaRPr lang="en-GB" altLang="en-US" sz="32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3742" y="292554"/>
            <a:ext cx="10515600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6000" dirty="0" smtClean="0">
                <a:latin typeface="SassoonPrimaryInfant" pitchFamily="2" charset="0"/>
              </a:rPr>
              <a:t>Today, we are going to look closer at finger puppets.</a:t>
            </a:r>
            <a:endParaRPr lang="en-GB" altLang="en-US" sz="6000" dirty="0">
              <a:latin typeface="SassoonPrimaryInfant" pitchFamily="2" charset="0"/>
            </a:endParaRPr>
          </a:p>
        </p:txBody>
      </p:sp>
      <p:pic>
        <p:nvPicPr>
          <p:cNvPr id="6147" name="Picture 5" descr="C:\Documents and Settings\Home\My Documents\My Pictures\Puppets around the world\800px-Fingerpuppe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97180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101599" y="2362202"/>
            <a:ext cx="555897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folHlink"/>
                </a:solidFill>
                <a:latin typeface="SassoonPrimaryInfant" pitchFamily="2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4000" dirty="0"/>
              <a:t>Finger puppets are usually small and made from fabric.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4000" dirty="0" smtClean="0"/>
              <a:t>Yes, you’re right, they </a:t>
            </a:r>
            <a:r>
              <a:rPr lang="en-GB" altLang="en-US" sz="4000" dirty="0"/>
              <a:t>are worn on the finger!</a:t>
            </a:r>
          </a:p>
        </p:txBody>
      </p:sp>
    </p:spTree>
    <p:extLst>
      <p:ext uri="{BB962C8B-B14F-4D97-AF65-F5344CB8AC3E}">
        <p14:creationId xmlns:p14="http://schemas.microsoft.com/office/powerpoint/2010/main" val="332286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962" y="11231"/>
            <a:ext cx="35233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1. </a:t>
            </a:r>
            <a:r>
              <a:rPr lang="en-GB" sz="3200" dirty="0" smtClean="0"/>
              <a:t>You’ll need to draw yourself a simple </a:t>
            </a:r>
            <a:r>
              <a:rPr lang="en-GB" sz="3200" dirty="0" smtClean="0"/>
              <a:t>finger puppet </a:t>
            </a:r>
            <a:r>
              <a:rPr lang="en-GB" sz="3200" dirty="0" smtClean="0"/>
              <a:t>template on a piece of paper.</a:t>
            </a:r>
            <a:endParaRPr lang="en-GB" sz="3200" dirty="0" smtClean="0"/>
          </a:p>
          <a:p>
            <a:endParaRPr lang="en-GB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143" y="206103"/>
            <a:ext cx="1771429" cy="284761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096678" y="1988458"/>
            <a:ext cx="1872343" cy="4354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969021" y="1252960"/>
            <a:ext cx="520392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Make sure that you leave a </a:t>
            </a:r>
          </a:p>
          <a:p>
            <a:r>
              <a:rPr lang="en-GB" sz="3200" dirty="0" smtClean="0">
                <a:solidFill>
                  <a:srgbClr val="FF0000"/>
                </a:solidFill>
              </a:rPr>
              <a:t>margin of about 1cm around </a:t>
            </a:r>
          </a:p>
          <a:p>
            <a:r>
              <a:rPr lang="en-GB" sz="3200" dirty="0" smtClean="0">
                <a:solidFill>
                  <a:srgbClr val="FF0000"/>
                </a:solidFill>
              </a:rPr>
              <a:t>your finger so that the puppet</a:t>
            </a:r>
          </a:p>
          <a:p>
            <a:r>
              <a:rPr lang="en-GB" sz="3200" dirty="0" smtClean="0">
                <a:solidFill>
                  <a:srgbClr val="FF0000"/>
                </a:solidFill>
              </a:rPr>
              <a:t> will be big enough.</a:t>
            </a:r>
          </a:p>
        </p:txBody>
      </p:sp>
      <p:pic>
        <p:nvPicPr>
          <p:cNvPr id="6" name="Picture 2" descr="Board Game Inspired Costume for Halloween! | VELCRO® Brand Bl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39" y="4206241"/>
            <a:ext cx="3124654" cy="224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635" y="2873840"/>
            <a:ext cx="42396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2. Ask someone to</a:t>
            </a:r>
          </a:p>
          <a:p>
            <a:r>
              <a:rPr lang="en-GB" sz="3200" dirty="0"/>
              <a:t> </a:t>
            </a:r>
            <a:r>
              <a:rPr lang="en-GB" sz="3200" dirty="0" smtClean="0"/>
              <a:t> show you how to</a:t>
            </a:r>
          </a:p>
          <a:p>
            <a:r>
              <a:rPr lang="en-GB" sz="3200" dirty="0"/>
              <a:t>s</a:t>
            </a:r>
            <a:r>
              <a:rPr lang="en-GB" sz="3200" dirty="0" smtClean="0"/>
              <a:t>afely pin the template onto f</a:t>
            </a:r>
            <a:r>
              <a:rPr lang="en-GB" sz="3200" dirty="0" smtClean="0"/>
              <a:t>abric which you have folded. </a:t>
            </a:r>
            <a:r>
              <a:rPr lang="en-GB" sz="3200" dirty="0" smtClean="0">
                <a:solidFill>
                  <a:srgbClr val="FF0000"/>
                </a:solidFill>
              </a:rPr>
              <a:t>An unwanted piece of clothing is all you need.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4268" y="4206241"/>
            <a:ext cx="4511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Folded fabric means that</a:t>
            </a:r>
          </a:p>
          <a:p>
            <a:r>
              <a:rPr lang="en-GB" sz="3200" dirty="0">
                <a:solidFill>
                  <a:srgbClr val="FF0000"/>
                </a:solidFill>
              </a:rPr>
              <a:t>y</a:t>
            </a:r>
            <a:r>
              <a:rPr lang="en-GB" sz="3200" dirty="0" smtClean="0">
                <a:solidFill>
                  <a:srgbClr val="FF0000"/>
                </a:solidFill>
              </a:rPr>
              <a:t>ou get a front and a back</a:t>
            </a:r>
          </a:p>
          <a:p>
            <a:r>
              <a:rPr lang="en-GB" sz="3200" dirty="0">
                <a:solidFill>
                  <a:srgbClr val="FF0000"/>
                </a:solidFill>
              </a:rPr>
              <a:t>t</a:t>
            </a:r>
            <a:r>
              <a:rPr lang="en-GB" sz="3200" dirty="0" smtClean="0">
                <a:solidFill>
                  <a:srgbClr val="FF0000"/>
                </a:solidFill>
              </a:rPr>
              <a:t>o your puppet.</a:t>
            </a:r>
          </a:p>
        </p:txBody>
      </p:sp>
    </p:spTree>
    <p:extLst>
      <p:ext uri="{BB962C8B-B14F-4D97-AF65-F5344CB8AC3E}">
        <p14:creationId xmlns:p14="http://schemas.microsoft.com/office/powerpoint/2010/main" val="423692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&lt;strong&gt;Sewing&lt;/strong&gt; | IconDoI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937" y="2505566"/>
            <a:ext cx="2724332" cy="2724332"/>
          </a:xfrm>
          <a:prstGeom prst="rect">
            <a:avLst/>
          </a:prstGeom>
        </p:spPr>
      </p:pic>
      <p:pic>
        <p:nvPicPr>
          <p:cNvPr id="4" name="Picture 3" descr="Jeri’s Organizing &amp; Decluttering News: 7 Stand-Out Staplers, Plus a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796" y="3629137"/>
            <a:ext cx="2990670" cy="23644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2097" y="2761275"/>
            <a:ext cx="445006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You may not have all</a:t>
            </a:r>
          </a:p>
          <a:p>
            <a:r>
              <a:rPr lang="en-GB" sz="3200" dirty="0"/>
              <a:t>o</a:t>
            </a:r>
            <a:r>
              <a:rPr lang="en-GB" sz="3200" dirty="0" smtClean="0"/>
              <a:t>f these but why not</a:t>
            </a:r>
          </a:p>
          <a:p>
            <a:r>
              <a:rPr lang="en-GB" sz="3200" dirty="0" smtClean="0"/>
              <a:t>try one method of joining</a:t>
            </a:r>
          </a:p>
          <a:p>
            <a:r>
              <a:rPr lang="en-GB" sz="3200" dirty="0"/>
              <a:t>t</a:t>
            </a:r>
            <a:r>
              <a:rPr lang="en-GB" sz="3200" dirty="0" smtClean="0"/>
              <a:t>he two pieces of fabric</a:t>
            </a:r>
          </a:p>
          <a:p>
            <a:r>
              <a:rPr lang="en-GB" sz="3200" dirty="0"/>
              <a:t>t</a:t>
            </a:r>
            <a:r>
              <a:rPr lang="en-GB" sz="3200" dirty="0" smtClean="0"/>
              <a:t>ogether?</a:t>
            </a:r>
            <a:endParaRPr lang="en-GB" sz="3200" dirty="0"/>
          </a:p>
        </p:txBody>
      </p:sp>
      <p:sp>
        <p:nvSpPr>
          <p:cNvPr id="6" name="Rectangle 5"/>
          <p:cNvSpPr/>
          <p:nvPr/>
        </p:nvSpPr>
        <p:spPr>
          <a:xfrm>
            <a:off x="362856" y="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 smtClean="0"/>
              <a:t>We </a:t>
            </a:r>
            <a:r>
              <a:rPr lang="en-GB" sz="3600" dirty="0"/>
              <a:t>now  have the pieces we need. </a:t>
            </a:r>
          </a:p>
          <a:p>
            <a:endParaRPr lang="en-GB" sz="3600" dirty="0"/>
          </a:p>
          <a:p>
            <a:r>
              <a:rPr lang="en-GB" sz="3600" dirty="0"/>
              <a:t>How will we join them?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169" y="5180620"/>
            <a:ext cx="1983864" cy="1160628"/>
          </a:xfrm>
          <a:prstGeom prst="rect">
            <a:avLst/>
          </a:prstGeom>
        </p:spPr>
      </p:pic>
      <p:pic>
        <p:nvPicPr>
          <p:cNvPr id="10" name="Picture 2" descr="Board Game Inspired Costume for Halloween! | VELCRO® Brand Blo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439" y="118369"/>
            <a:ext cx="2584533" cy="185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95466" y="5882971"/>
            <a:ext cx="1076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Glue</a:t>
            </a:r>
            <a:endParaRPr lang="en-GB" sz="3600" dirty="0"/>
          </a:p>
        </p:txBody>
      </p:sp>
      <p:sp>
        <p:nvSpPr>
          <p:cNvPr id="12" name="Rectangle 11"/>
          <p:cNvSpPr/>
          <p:nvPr/>
        </p:nvSpPr>
        <p:spPr>
          <a:xfrm>
            <a:off x="6600735" y="5513871"/>
            <a:ext cx="1499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Staple</a:t>
            </a:r>
            <a:endParaRPr lang="en-GB" sz="3600" dirty="0"/>
          </a:p>
        </p:txBody>
      </p:sp>
      <p:sp>
        <p:nvSpPr>
          <p:cNvPr id="13" name="Rectangle 12"/>
          <p:cNvSpPr/>
          <p:nvPr/>
        </p:nvSpPr>
        <p:spPr>
          <a:xfrm>
            <a:off x="11062426" y="3800275"/>
            <a:ext cx="1499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Stitch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18537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409" y="0"/>
            <a:ext cx="3252651" cy="901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Ever tried to sew? You could ask someone</a:t>
            </a:r>
          </a:p>
          <a:p>
            <a:r>
              <a:rPr lang="en-GB" sz="2800" dirty="0"/>
              <a:t>a</a:t>
            </a:r>
            <a:r>
              <a:rPr lang="en-GB" sz="2800" dirty="0" smtClean="0"/>
              <a:t>t home if you have a needle and thread (and that they are happy for you to use them).  You could have a go at the basic sewing stitch.</a:t>
            </a:r>
          </a:p>
          <a:p>
            <a:r>
              <a:rPr lang="en-GB" sz="2800" dirty="0" smtClean="0"/>
              <a:t>Have a look at this video to see how it is done.</a:t>
            </a:r>
            <a:endParaRPr lang="en-GB" sz="2800" dirty="0" smtClean="0"/>
          </a:p>
          <a:p>
            <a:endParaRPr lang="en-GB" dirty="0"/>
          </a:p>
          <a:p>
            <a:endParaRPr lang="en-GB" sz="4000" dirty="0" smtClean="0"/>
          </a:p>
          <a:p>
            <a:r>
              <a:rPr lang="en-GB" sz="4000" dirty="0" smtClean="0"/>
              <a:t>    </a:t>
            </a:r>
            <a:endParaRPr lang="en-GB" sz="4000" dirty="0" smtClean="0"/>
          </a:p>
          <a:p>
            <a:endParaRPr lang="en-GB" sz="2000" dirty="0" smtClean="0"/>
          </a:p>
          <a:p>
            <a:endParaRPr lang="en-GB" sz="4000" dirty="0" smtClean="0"/>
          </a:p>
          <a:p>
            <a:endParaRPr lang="en-GB" sz="4000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878" y="306159"/>
            <a:ext cx="7786014" cy="52586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05502" y="6019618"/>
            <a:ext cx="103864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GB" sz="4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https://www.youtube.com/watch?v=i1-B01FB56s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0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2856" y="0"/>
            <a:ext cx="6096000" cy="68018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000" dirty="0" smtClean="0"/>
              <a:t>Don’t worry if you do not have a needle and thread.</a:t>
            </a:r>
          </a:p>
          <a:p>
            <a:endParaRPr lang="en-GB" sz="4000" dirty="0"/>
          </a:p>
          <a:p>
            <a:r>
              <a:rPr lang="en-GB" sz="4000" dirty="0" smtClean="0"/>
              <a:t>Try another method of joining.</a:t>
            </a:r>
          </a:p>
          <a:p>
            <a:endParaRPr lang="en-GB" sz="4000" dirty="0"/>
          </a:p>
          <a:p>
            <a:r>
              <a:rPr lang="en-GB" sz="4000" dirty="0" smtClean="0"/>
              <a:t>Did you manage to join them?</a:t>
            </a:r>
          </a:p>
          <a:p>
            <a:endParaRPr lang="en-GB" sz="4000" dirty="0" smtClean="0"/>
          </a:p>
          <a:p>
            <a:r>
              <a:rPr lang="en-GB" sz="4000" dirty="0" smtClean="0"/>
              <a:t>Which method did you try?</a:t>
            </a:r>
          </a:p>
          <a:p>
            <a:endParaRPr lang="en-GB" sz="3600" dirty="0"/>
          </a:p>
        </p:txBody>
      </p:sp>
      <p:pic>
        <p:nvPicPr>
          <p:cNvPr id="4" name="Picture 3" descr="cid:fd4cf891-9dde-4998-baca-4dd210dd7c64@eurprd06.prod.outlook.com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0" r="15844"/>
          <a:stretch/>
        </p:blipFill>
        <p:spPr bwMode="auto">
          <a:xfrm rot="5400000">
            <a:off x="7765143" y="2431143"/>
            <a:ext cx="4397829" cy="44558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755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4712" y="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 smtClean="0"/>
              <a:t>So, we set out to explore methods to join fabrics and the tools needed. </a:t>
            </a:r>
            <a:endParaRPr lang="en-GB" sz="2800" dirty="0"/>
          </a:p>
        </p:txBody>
      </p:sp>
      <p:pic>
        <p:nvPicPr>
          <p:cNvPr id="4" name="Picture 3" descr="cid:f33bb61e-b5ae-4b07-9500-e919ddcd09ee@eurprd06.prod.outlook.com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4" r="7681"/>
          <a:stretch/>
        </p:blipFill>
        <p:spPr bwMode="auto">
          <a:xfrm rot="5400000">
            <a:off x="12066557" y="4487894"/>
            <a:ext cx="3028952" cy="27780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231266"/>
            <a:ext cx="12058650" cy="5391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We roughly cut out the template and pinned it to the folded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material.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 Carefully we cut through the paper template and the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material 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create two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identical pieces 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that we could then join together. 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could have </a:t>
            </a: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stapled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glued, </a:t>
            </a:r>
            <a:r>
              <a:rPr lang="en-GB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sellotaped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sewed 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test out different methods.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Some methods were easier than others!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Which technique 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worked best and </a:t>
            </a: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why?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2400" dirty="0" smtClean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Think about the four methods of joining: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STAPLING, GLUING, SELLOTAPING OR SEWING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2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Which method is best for joining a finger puppet together?</a:t>
            </a:r>
            <a:endParaRPr lang="en-GB" sz="3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7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6410" y="249461"/>
            <a:ext cx="726568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5"/>
                </a:solidFill>
              </a:rPr>
              <a:t>Soon</a:t>
            </a:r>
            <a:r>
              <a:rPr lang="en-GB" sz="3200" dirty="0" smtClean="0">
                <a:solidFill>
                  <a:schemeClr val="accent5"/>
                </a:solidFill>
              </a:rPr>
              <a:t>, after a little more practise, we will</a:t>
            </a:r>
          </a:p>
          <a:p>
            <a:r>
              <a:rPr lang="en-GB" sz="3200" dirty="0" smtClean="0">
                <a:solidFill>
                  <a:schemeClr val="accent5"/>
                </a:solidFill>
              </a:rPr>
              <a:t> be designing a puppet which you might like to make. </a:t>
            </a:r>
            <a:r>
              <a:rPr lang="en-GB" sz="3200" dirty="0" smtClean="0">
                <a:solidFill>
                  <a:schemeClr val="accent5"/>
                </a:solidFill>
              </a:rPr>
              <a:t>There will</a:t>
            </a:r>
          </a:p>
          <a:p>
            <a:r>
              <a:rPr lang="en-GB" sz="3200" dirty="0" smtClean="0">
                <a:solidFill>
                  <a:schemeClr val="accent5"/>
                </a:solidFill>
              </a:rPr>
              <a:t> be lots of things which we will need to </a:t>
            </a:r>
          </a:p>
          <a:p>
            <a:r>
              <a:rPr lang="en-GB" sz="3200" dirty="0" smtClean="0">
                <a:solidFill>
                  <a:schemeClr val="accent5"/>
                </a:solidFill>
              </a:rPr>
              <a:t>think about.</a:t>
            </a:r>
          </a:p>
          <a:p>
            <a:endParaRPr lang="en-GB" sz="3200" dirty="0">
              <a:solidFill>
                <a:schemeClr val="accent5"/>
              </a:solidFill>
            </a:endParaRPr>
          </a:p>
          <a:p>
            <a:endParaRPr lang="en-GB" sz="3200" u="sng" dirty="0">
              <a:solidFill>
                <a:schemeClr val="bg1"/>
              </a:solidFill>
              <a:uFill>
                <a:solidFill>
                  <a:schemeClr val="bg1"/>
                </a:solidFill>
              </a:uFill>
            </a:endParaRPr>
          </a:p>
          <a:p>
            <a:r>
              <a:rPr lang="en-GB" sz="3200" b="1" u="sng" dirty="0" smtClean="0">
                <a:solidFill>
                  <a:schemeClr val="bg1"/>
                </a:solidFill>
              </a:rPr>
              <a:t> </a:t>
            </a:r>
            <a:endParaRPr lang="en-GB" sz="3200" u="sng" dirty="0">
              <a:solidFill>
                <a:schemeClr val="bg1"/>
              </a:solidFill>
            </a:endParaRP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pic>
        <p:nvPicPr>
          <p:cNvPr id="4" name="Picture 3" descr="ideku handmade: hand &lt;strong&gt;puppets&lt;/strong&gt; are coming!!!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6411" cy="27134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5260" y="3004061"/>
            <a:ext cx="969132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chemeClr val="accent5"/>
                </a:solidFill>
              </a:rPr>
              <a:t>Let us know if you tried your hand at sewing this week and how it went.</a:t>
            </a:r>
          </a:p>
          <a:p>
            <a:r>
              <a:rPr lang="en-GB" sz="3200" dirty="0">
                <a:solidFill>
                  <a:schemeClr val="accent5"/>
                </a:solidFill>
              </a:rPr>
              <a:t>I bet you’ve surprised yourself!</a:t>
            </a:r>
          </a:p>
          <a:p>
            <a:endParaRPr lang="en-GB" sz="3200" u="sng" dirty="0">
              <a:solidFill>
                <a:schemeClr val="accent5"/>
              </a:solidFill>
              <a:uFill>
                <a:solidFill>
                  <a:schemeClr val="bg1"/>
                </a:solidFill>
              </a:uFill>
            </a:endParaRPr>
          </a:p>
          <a:p>
            <a:r>
              <a:rPr lang="en-GB" sz="3200" b="1" u="sng" dirty="0">
                <a:solidFill>
                  <a:schemeClr val="accent5"/>
                </a:solidFill>
                <a:hlinkClick r:id="rId3"/>
              </a:rPr>
              <a:t>ehowell@thomasrussell-junior.staffs.sch.uk  </a:t>
            </a:r>
            <a:r>
              <a:rPr lang="en-GB" sz="3200" b="1" u="sng" dirty="0">
                <a:solidFill>
                  <a:schemeClr val="accent5"/>
                </a:solidFill>
              </a:rPr>
              <a:t> </a:t>
            </a:r>
            <a:endParaRPr lang="en-GB" sz="3200" u="sng" dirty="0">
              <a:solidFill>
                <a:schemeClr val="accent5"/>
              </a:solidFill>
            </a:endParaRPr>
          </a:p>
          <a:p>
            <a:r>
              <a:rPr lang="en-GB" sz="3200" b="1" u="sng" dirty="0">
                <a:solidFill>
                  <a:schemeClr val="accent5"/>
                </a:solidFill>
              </a:rPr>
              <a:t>kjones@thomasrussell-junior.staffs.sch.uk</a:t>
            </a:r>
            <a:endParaRPr lang="en-GB" sz="3200" dirty="0">
              <a:solidFill>
                <a:schemeClr val="accent5"/>
              </a:solidFill>
            </a:endParaRPr>
          </a:p>
          <a:p>
            <a:r>
              <a:rPr lang="en-GB" sz="3200" b="1" u="sng" dirty="0">
                <a:solidFill>
                  <a:schemeClr val="accent5"/>
                </a:solidFill>
                <a:hlinkClick r:id="rId4"/>
              </a:rPr>
              <a:t>shurdman@thomasrussell-junior.staffs.sch.uk</a:t>
            </a:r>
            <a:endParaRPr lang="en-GB" sz="3200" b="1" u="sng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2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473</Words>
  <Application>Microsoft Office PowerPoint</Application>
  <PresentationFormat>Widescreen</PresentationFormat>
  <Paragraphs>77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SassoonPrimaryInfant</vt:lpstr>
      <vt:lpstr>Times New Roman</vt:lpstr>
      <vt:lpstr>Office Theme</vt:lpstr>
      <vt:lpstr>Puppet Making</vt:lpstr>
      <vt:lpstr>We now know that there are many different types of puppets</vt:lpstr>
      <vt:lpstr>Today, we are going to look closer at finger puppets.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Puppet Making</dc:title>
  <dc:creator>GGahagan</dc:creator>
  <cp:lastModifiedBy>EDavid2</cp:lastModifiedBy>
  <cp:revision>19</cp:revision>
  <dcterms:created xsi:type="dcterms:W3CDTF">2017-05-09T06:08:24Z</dcterms:created>
  <dcterms:modified xsi:type="dcterms:W3CDTF">2020-05-04T13:55:06Z</dcterms:modified>
</cp:coreProperties>
</file>