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13ACA06-6D35-4982-98FD-1274E9A9F5C9}" type="datetimeFigureOut">
              <a:rPr lang="en-GB" smtClean="0"/>
              <a:t>27/04/2020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78F2B39-2965-40F7-B033-5D4D464C111B}" type="slidenum">
              <a:rPr lang="en-GB" smtClean="0"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tzrA2VfV7E" TargetMode="External"/><Relationship Id="rId2" Type="http://schemas.openxmlformats.org/officeDocument/2006/relationships/hyperlink" Target="http://www.youtube.com/watch?v=6AC2vzAA5N8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en-GB" sz="5400" dirty="0" smtClean="0"/>
              <a:t>TODAY WE CELEBRATE the anniversary of</a:t>
            </a:r>
            <a:br>
              <a:rPr lang="en-GB" sz="5400" dirty="0" smtClean="0"/>
            </a:br>
            <a:r>
              <a:rPr lang="en-GB" sz="5400" dirty="0" smtClean="0"/>
              <a:t>VE Day!</a:t>
            </a:r>
            <a:endParaRPr lang="en-GB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2708920"/>
            <a:ext cx="8280920" cy="2952328"/>
          </a:xfrm>
        </p:spPr>
        <p:txBody>
          <a:bodyPr>
            <a:normAutofit fontScale="92500"/>
          </a:bodyPr>
          <a:lstStyle/>
          <a:p>
            <a:r>
              <a:rPr lang="en-GB" dirty="0">
                <a:solidFill>
                  <a:srgbClr val="0070C0"/>
                </a:solidFill>
                <a:hlinkClick r:id="rId2"/>
              </a:rPr>
              <a:t>http://</a:t>
            </a:r>
            <a:r>
              <a:rPr lang="en-GB" dirty="0" smtClean="0">
                <a:solidFill>
                  <a:srgbClr val="0070C0"/>
                </a:solidFill>
                <a:hlinkClick r:id="rId2"/>
              </a:rPr>
              <a:t>www.youtube.com/watch?v=6AC2vzAA5N8</a:t>
            </a:r>
            <a:endParaRPr lang="en-GB" dirty="0" smtClean="0">
              <a:solidFill>
                <a:srgbClr val="0070C0"/>
              </a:solidFill>
            </a:endParaRPr>
          </a:p>
          <a:p>
            <a:r>
              <a:rPr lang="en-GB" dirty="0">
                <a:hlinkClick r:id="rId3"/>
              </a:rPr>
              <a:t>http://www.youtube.com/watch?v=gtzrA2VfV7E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Click on the links to watch actual video footage from the day, 8</a:t>
            </a:r>
            <a:r>
              <a:rPr lang="en-GB" baseline="30000" dirty="0" smtClean="0"/>
              <a:t>th</a:t>
            </a:r>
            <a:r>
              <a:rPr lang="en-GB" dirty="0" smtClean="0"/>
              <a:t> May 1945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42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 smtClean="0"/>
              <a:t>Postcard </a:t>
            </a:r>
            <a:r>
              <a:rPr lang="en-GB" u="sng" dirty="0" smtClean="0"/>
              <a:t>Writing Task</a:t>
            </a:r>
            <a:endParaRPr lang="en-GB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We’re going to write a ‘Postcard from the Past’ </a:t>
            </a:r>
          </a:p>
          <a:p>
            <a:r>
              <a:rPr lang="en-GB" dirty="0" smtClean="0"/>
              <a:t>Imagine you were at the first VE day and heard the news that the war had ended. </a:t>
            </a:r>
          </a:p>
          <a:p>
            <a:r>
              <a:rPr lang="en-GB" dirty="0" smtClean="0"/>
              <a:t>What might you tell your family about what you heard? What you did? What you ate?</a:t>
            </a:r>
          </a:p>
          <a:p>
            <a:r>
              <a:rPr lang="en-GB" dirty="0" smtClean="0"/>
              <a:t>Draw a picture on the reverse showing what happened.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80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29600" cy="1180728"/>
          </a:xfrm>
        </p:spPr>
        <p:txBody>
          <a:bodyPr>
            <a:noAutofit/>
          </a:bodyPr>
          <a:lstStyle/>
          <a:p>
            <a:r>
              <a:rPr lang="en-GB" sz="8000" dirty="0" smtClean="0"/>
              <a:t>VE Day</a:t>
            </a:r>
            <a:endParaRPr lang="en-GB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9856" y="1369368"/>
            <a:ext cx="8784976" cy="2952328"/>
          </a:xfrm>
        </p:spPr>
        <p:txBody>
          <a:bodyPr/>
          <a:lstStyle/>
          <a:p>
            <a:pPr algn="l"/>
            <a:endParaRPr lang="en-GB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/>
              <a:t>What does ‘VE’ stand for?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/>
              <a:t>What does it celebrate?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40968"/>
            <a:ext cx="4128294" cy="326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3456384"/>
          </a:xfrm>
        </p:spPr>
        <p:txBody>
          <a:bodyPr/>
          <a:lstStyle/>
          <a:p>
            <a:r>
              <a:rPr lang="en-GB" dirty="0" smtClean="0"/>
              <a:t>On May </a:t>
            </a:r>
            <a:r>
              <a:rPr lang="en-GB" dirty="0" smtClean="0"/>
              <a:t>8</a:t>
            </a:r>
            <a:r>
              <a:rPr lang="en-GB" baseline="30000" dirty="0" smtClean="0"/>
              <a:t>th</a:t>
            </a:r>
            <a:r>
              <a:rPr lang="en-GB" dirty="0" smtClean="0"/>
              <a:t>, 1945 the </a:t>
            </a:r>
            <a:r>
              <a:rPr lang="en-GB" dirty="0" smtClean="0"/>
              <a:t>Germans </a:t>
            </a:r>
            <a:r>
              <a:rPr lang="en-GB" dirty="0" smtClean="0"/>
              <a:t>surrendered to the Allies. </a:t>
            </a:r>
          </a:p>
          <a:p>
            <a:r>
              <a:rPr lang="en-GB" dirty="0" smtClean="0"/>
              <a:t>They agreed that they had lost the war and that the fighting should stop. </a:t>
            </a:r>
          </a:p>
          <a:p>
            <a:r>
              <a:rPr lang="en-GB" dirty="0" smtClean="0"/>
              <a:t>Millions of people had died in WWII so everyone was really happy that the fighting was over.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321824"/>
            <a:ext cx="5089128" cy="31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07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4709160"/>
          </a:xfrm>
        </p:spPr>
        <p:txBody>
          <a:bodyPr/>
          <a:lstStyle/>
          <a:p>
            <a:r>
              <a:rPr lang="en-GB" dirty="0" smtClean="0"/>
              <a:t>Many people found out about it because the church bells started ringing.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Why would church bells spread the news?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903260"/>
            <a:ext cx="6439260" cy="36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7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844" y="404664"/>
            <a:ext cx="8808652" cy="4709160"/>
          </a:xfrm>
        </p:spPr>
        <p:txBody>
          <a:bodyPr/>
          <a:lstStyle/>
          <a:p>
            <a:r>
              <a:rPr lang="en-GB" dirty="0" smtClean="0"/>
              <a:t>Lots of people came out onto the street dressed in red, white and blue. –Why these colours? </a:t>
            </a:r>
            <a:endParaRPr lang="en-GB" dirty="0" smtClean="0"/>
          </a:p>
          <a:p>
            <a:pPr marL="137160" indent="0">
              <a:buNone/>
            </a:pPr>
            <a:endParaRPr lang="en-GB" dirty="0" smtClean="0"/>
          </a:p>
          <a:p>
            <a:r>
              <a:rPr lang="en-GB" dirty="0" smtClean="0"/>
              <a:t>They held parties in the street to celebrate with everyone that the war was over.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98" y="3140968"/>
            <a:ext cx="4896544" cy="355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1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709160"/>
          </a:xfrm>
        </p:spPr>
        <p:txBody>
          <a:bodyPr/>
          <a:lstStyle/>
          <a:p>
            <a:r>
              <a:rPr lang="en-GB" dirty="0" smtClean="0"/>
              <a:t>Because of rationing there wasn’t lots of food for sale so everyone coming to the party had to bring something.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2856"/>
            <a:ext cx="5760640" cy="432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9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8640"/>
            <a:ext cx="8229600" cy="4709160"/>
          </a:xfrm>
        </p:spPr>
        <p:txBody>
          <a:bodyPr/>
          <a:lstStyle/>
          <a:p>
            <a:r>
              <a:rPr lang="en-GB" dirty="0" smtClean="0"/>
              <a:t>The King and Queen waved to everyone from the balcony of Buckingham palace. </a:t>
            </a:r>
          </a:p>
          <a:p>
            <a:r>
              <a:rPr lang="en-GB" dirty="0" smtClean="0"/>
              <a:t>Our current Queen and her sister went out and joined the party in the street! No-one knew who they were!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9" b="10218"/>
          <a:stretch/>
        </p:blipFill>
        <p:spPr>
          <a:xfrm>
            <a:off x="1547664" y="2780927"/>
            <a:ext cx="6192688" cy="37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8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8640"/>
            <a:ext cx="8568952" cy="4709160"/>
          </a:xfrm>
        </p:spPr>
        <p:txBody>
          <a:bodyPr/>
          <a:lstStyle/>
          <a:p>
            <a:r>
              <a:rPr lang="en-GB" dirty="0" smtClean="0"/>
              <a:t>Winston Churchill went on the radio and told everyone about Germany surrendering. At the end of his speech he said </a:t>
            </a:r>
          </a:p>
          <a:p>
            <a:endParaRPr lang="en-GB" dirty="0"/>
          </a:p>
          <a:p>
            <a:pPr marL="137160" indent="0">
              <a:buNone/>
            </a:pPr>
            <a:r>
              <a:rPr lang="en-GB" dirty="0"/>
              <a:t>“This is your victory… Advance Britannia”.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55621"/>
            <a:ext cx="5381203" cy="39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9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709160"/>
          </a:xfrm>
        </p:spPr>
        <p:txBody>
          <a:bodyPr/>
          <a:lstStyle/>
          <a:p>
            <a:r>
              <a:rPr lang="en-GB" dirty="0" smtClean="0"/>
              <a:t>Everyone stayed up and there were bonfires and fireworks to celebrate. 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Lots of the pubs completely ran out of alcohol!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172" y="2780928"/>
            <a:ext cx="3096344" cy="371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8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</TotalTime>
  <Words>320</Words>
  <Application>Microsoft Office PowerPoint</Application>
  <PresentationFormat>On-screen Show (4:3)</PresentationFormat>
  <Paragraphs>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Book Antiqua</vt:lpstr>
      <vt:lpstr>Lucida Sans</vt:lpstr>
      <vt:lpstr>Wingdings</vt:lpstr>
      <vt:lpstr>Wingdings 2</vt:lpstr>
      <vt:lpstr>Wingdings 3</vt:lpstr>
      <vt:lpstr>Apex</vt:lpstr>
      <vt:lpstr>TODAY WE CELEBRATE the anniversary of VE Day!</vt:lpstr>
      <vt:lpstr>VE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Postcard Writing Task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 Day.</dc:title>
  <dc:creator>siddlel</dc:creator>
  <cp:lastModifiedBy>CMurfin</cp:lastModifiedBy>
  <cp:revision>10</cp:revision>
  <dcterms:created xsi:type="dcterms:W3CDTF">2013-05-07T07:12:40Z</dcterms:created>
  <dcterms:modified xsi:type="dcterms:W3CDTF">2020-04-27T10:42:39Z</dcterms:modified>
</cp:coreProperties>
</file>