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302" r:id="rId2"/>
    <p:sldId id="285" r:id="rId3"/>
    <p:sldId id="307" r:id="rId4"/>
    <p:sldId id="303" r:id="rId5"/>
    <p:sldId id="30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0" autoAdjust="0"/>
    <p:restoredTop sz="88631" autoAdjust="0"/>
  </p:normalViewPr>
  <p:slideViewPr>
    <p:cSldViewPr snapToGrid="0">
      <p:cViewPr varScale="1">
        <p:scale>
          <a:sx n="65" d="100"/>
          <a:sy n="65" d="100"/>
        </p:scale>
        <p:origin x="171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Pre-requisite skills – to use this starter, drag this slide to the start of Day 1</a:t>
            </a:r>
          </a:p>
          <a:p>
            <a:r>
              <a:rPr lang="en-GB" dirty="0">
                <a:solidFill>
                  <a:srgbClr val="253746"/>
                </a:solidFill>
              </a:rPr>
              <a:t>Play Soccer Maths (www.math-play.com/soccer-math-adding-one-digit-numbers/adding-one-digit-numbers.html). Divide class into 2; each team has a team captain. The captain enters the most common answer after the rest of their team have written the answer they think is correct on their individual whiteboards.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beTDz9HSN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shurdman@thomasrussell-junior.staffs.sch.uk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b="1" dirty="0" smtClean="0"/>
              <a:t>Week </a:t>
            </a:r>
            <a:r>
              <a:rPr lang="en-GB" b="1" dirty="0" smtClean="0"/>
              <a:t>5 Day 3 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2D Shape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371" y="1990775"/>
            <a:ext cx="3563579" cy="4668739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518" y="1990775"/>
            <a:ext cx="1936495" cy="1778873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5429" y="4315111"/>
            <a:ext cx="1922821" cy="2344403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624" y="4338049"/>
            <a:ext cx="2380952" cy="2247619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6939" y="1972852"/>
            <a:ext cx="1963731" cy="1640039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392167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2" y="278215"/>
            <a:ext cx="8130503" cy="46166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400" b="1" dirty="0" smtClean="0">
                <a:solidFill>
                  <a:srgbClr val="253746"/>
                </a:solidFill>
              </a:rPr>
              <a:t>Starter</a:t>
            </a:r>
            <a:endParaRPr lang="en-GB" sz="2400" b="1" dirty="0">
              <a:solidFill>
                <a:srgbClr val="253746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289" y="1059406"/>
            <a:ext cx="6810308" cy="498844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67666" y="5088194"/>
            <a:ext cx="4660490" cy="369332"/>
          </a:xfrm>
          <a:prstGeom prst="rect">
            <a:avLst/>
          </a:prstGeo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/>
              <a:t>Answer under here!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45029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0674"/>
            <a:ext cx="7886700" cy="1325563"/>
          </a:xfrm>
          <a:ln w="5715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dirty="0" smtClean="0">
                <a:latin typeface="Comic Sans MS" panose="030F0702030302020204" pitchFamily="66" charset="0"/>
              </a:rPr>
              <a:t>2D Shape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38100">
            <a:solidFill>
              <a:srgbClr val="00B05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. Look at the PowerPoint to recap 2D shape, it has been a while since we looked at shape.</a:t>
            </a:r>
          </a:p>
          <a:p>
            <a:pPr marL="0" indent="0">
              <a:buNone/>
            </a:pPr>
            <a:endParaRPr lang="en-GB" sz="3400" dirty="0" smtClean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en-GB" sz="3400" dirty="0" smtClean="0">
                <a:solidFill>
                  <a:srgbClr val="00B050"/>
                </a:solidFill>
                <a:latin typeface="Comic Sans MS" panose="030F0702030302020204" pitchFamily="66" charset="0"/>
              </a:rPr>
              <a:t>. Listen to the 2D shape song too – it’s a bit of fun!</a:t>
            </a:r>
          </a:p>
          <a:p>
            <a:pPr marL="0" indent="0">
              <a:buNone/>
            </a:pPr>
            <a:r>
              <a:rPr lang="en-GB" sz="3400" dirty="0">
                <a:solidFill>
                  <a:schemeClr val="accent2"/>
                </a:solidFill>
                <a:latin typeface="Comic Sans MS" panose="030F0702030302020204" pitchFamily="66" charset="0"/>
                <a:hlinkClick r:id="rId2"/>
              </a:rPr>
              <a:t>https://</a:t>
            </a:r>
            <a:r>
              <a:rPr lang="en-GB" sz="3400" dirty="0" smtClean="0">
                <a:solidFill>
                  <a:schemeClr val="accent2"/>
                </a:solidFill>
                <a:latin typeface="Comic Sans MS" panose="030F0702030302020204" pitchFamily="66" charset="0"/>
                <a:hlinkClick r:id="rId2"/>
              </a:rPr>
              <a:t>www.youtube.com/watch?v=beTDz9HSNOM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3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021" y="486545"/>
            <a:ext cx="1084780" cy="99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5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GB" b="1" u="sng" dirty="0" smtClean="0"/>
              <a:t>Activities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351338"/>
          </a:xfrm>
          <a:ln w="38100">
            <a:solidFill>
              <a:srgbClr val="0070C0"/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en-GB" dirty="0"/>
          </a:p>
          <a:p>
            <a:r>
              <a:rPr lang="en-GB" dirty="0" smtClean="0">
                <a:latin typeface="Comic Sans MS" panose="030F0702030302020204" pitchFamily="66" charset="0"/>
              </a:rPr>
              <a:t>Please choose</a:t>
            </a:r>
            <a:r>
              <a:rPr lang="en-GB" b="1" dirty="0" smtClean="0">
                <a:latin typeface="Comic Sans MS" panose="030F0702030302020204" pitchFamily="66" charset="0"/>
              </a:rPr>
              <a:t> one </a:t>
            </a:r>
            <a:r>
              <a:rPr lang="en-GB" dirty="0" smtClean="0">
                <a:latin typeface="Comic Sans MS" panose="030F0702030302020204" pitchFamily="66" charset="0"/>
              </a:rPr>
              <a:t>activity</a:t>
            </a:r>
            <a:r>
              <a:rPr lang="en-GB" b="1" dirty="0" smtClean="0">
                <a:latin typeface="Comic Sans MS" panose="030F0702030302020204" pitchFamily="66" charset="0"/>
              </a:rPr>
              <a:t> </a:t>
            </a:r>
            <a:r>
              <a:rPr lang="en-GB" dirty="0" smtClean="0">
                <a:latin typeface="Comic Sans MS" panose="030F0702030302020204" pitchFamily="66" charset="0"/>
              </a:rPr>
              <a:t>to </a:t>
            </a:r>
            <a:r>
              <a:rPr lang="en-GB" dirty="0" smtClean="0">
                <a:latin typeface="Comic Sans MS" panose="030F0702030302020204" pitchFamily="66" charset="0"/>
              </a:rPr>
              <a:t>complete from the mild, warm, hot activities in the folder. Remember to make sure you challenge yourself and if you find it easy try the next level.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If you have whizzed through, you might want to try the today’s scorching </a:t>
            </a:r>
            <a:r>
              <a:rPr lang="en-GB" dirty="0" smtClean="0">
                <a:latin typeface="Comic Sans MS" panose="030F0702030302020204" pitchFamily="66" charset="0"/>
              </a:rPr>
              <a:t>challenge activity on the next slide.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Send </a:t>
            </a:r>
            <a:r>
              <a:rPr lang="en-GB" dirty="0">
                <a:latin typeface="Comic Sans MS" panose="030F0702030302020204" pitchFamily="66" charset="0"/>
              </a:rPr>
              <a:t>in your </a:t>
            </a:r>
            <a:r>
              <a:rPr lang="en-GB" dirty="0" smtClean="0">
                <a:latin typeface="Comic Sans MS" panose="030F0702030302020204" pitchFamily="66" charset="0"/>
              </a:rPr>
              <a:t>work to your morning teacher, </a:t>
            </a:r>
            <a:r>
              <a:rPr lang="en-GB" dirty="0">
                <a:latin typeface="Comic Sans MS" panose="030F0702030302020204" pitchFamily="66" charset="0"/>
              </a:rPr>
              <a:t>we would love to see how you got on;</a:t>
            </a:r>
          </a:p>
          <a:p>
            <a:pPr marL="0" lvl="0" indent="0" algn="ctr">
              <a:buNone/>
            </a:pPr>
            <a:r>
              <a:rPr lang="en-GB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kjones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@ </a:t>
            </a:r>
            <a:r>
              <a:rPr lang="en-GB" dirty="0">
                <a:latin typeface="Comic Sans MS" panose="030F0702030302020204" pitchFamily="66" charset="0"/>
              </a:rPr>
              <a:t>or </a:t>
            </a:r>
            <a:r>
              <a:rPr lang="en-GB" dirty="0" err="1">
                <a:solidFill>
                  <a:schemeClr val="accent2"/>
                </a:solidFill>
                <a:latin typeface="Comic Sans MS" panose="030F0702030302020204" pitchFamily="66" charset="0"/>
              </a:rPr>
              <a:t>ehowell</a:t>
            </a:r>
            <a:r>
              <a:rPr lang="en-GB" dirty="0">
                <a:solidFill>
                  <a:schemeClr val="accent2"/>
                </a:solidFill>
                <a:latin typeface="Comic Sans MS" panose="030F0702030302020204" pitchFamily="66" charset="0"/>
              </a:rPr>
              <a:t>@ </a:t>
            </a:r>
            <a:r>
              <a:rPr lang="en-GB" dirty="0">
                <a:latin typeface="Comic Sans MS" panose="030F0702030302020204" pitchFamily="66" charset="0"/>
              </a:rPr>
              <a:t>or </a:t>
            </a:r>
            <a:r>
              <a:rPr lang="en-GB" dirty="0">
                <a:latin typeface="Comic Sans MS" panose="030F0702030302020204" pitchFamily="66" charset="0"/>
                <a:hlinkClick r:id="rId2"/>
              </a:rPr>
              <a:t>shurdman@thomasrussell-junior.staffs.sch.uk</a:t>
            </a:r>
            <a:endParaRPr lang="en-GB" dirty="0">
              <a:latin typeface="Comic Sans MS" panose="030F0702030302020204" pitchFamily="66" charset="0"/>
            </a:endParaRP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4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15" y="531540"/>
            <a:ext cx="1185463" cy="99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36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Scorching Challenge</a:t>
            </a:r>
            <a:r>
              <a:rPr lang="en-GB" b="1" u="sng" dirty="0" smtClean="0">
                <a:latin typeface="Comic Sans MS" panose="030F0702030302020204" pitchFamily="66" charset="0"/>
              </a:rPr>
              <a:t>.</a:t>
            </a:r>
            <a:endParaRPr lang="en-GB" b="1" u="sng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5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18" y="430290"/>
            <a:ext cx="838448" cy="119523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21268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628650" y="1845573"/>
            <a:ext cx="7876868" cy="415498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Comic Sans MS" panose="030F0702030302020204" pitchFamily="66" charset="0"/>
              </a:rPr>
              <a:t>Try this NRICH activity, ‘ Let’s investigate triangles.’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latin typeface="Comic Sans MS" panose="030F0702030302020204" pitchFamily="66" charset="0"/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Comic Sans MS" panose="030F0702030302020204" pitchFamily="66" charset="0"/>
              </a:rPr>
              <a:t> </a:t>
            </a:r>
            <a:r>
              <a:rPr lang="en-GB" sz="2400" dirty="0">
                <a:solidFill>
                  <a:prstClr val="black"/>
                </a:solidFill>
                <a:latin typeface="Comic Sans MS" panose="030F0702030302020204" pitchFamily="66" charset="0"/>
              </a:rPr>
              <a:t>https://</a:t>
            </a:r>
            <a:r>
              <a:rPr lang="en-GB" sz="24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nrich.maths.org/93</a:t>
            </a:r>
            <a:endParaRPr lang="en-GB" sz="24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 smtClean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Comic Sans MS" panose="030F0702030302020204" pitchFamily="66" charset="0"/>
              </a:rPr>
              <a:t>You will need to cut out strips of coloured paper or colour in some strips. Just put black circles on to show the holes.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 smtClean="0">
                <a:latin typeface="Comic Sans MS" panose="030F0702030302020204" pitchFamily="66" charset="0"/>
              </a:rPr>
              <a:t>Once you have had a go, open the next link to see if you were right!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618818" y="6032078"/>
            <a:ext cx="7886700" cy="4351338"/>
          </a:xfrm>
        </p:spPr>
        <p:txBody>
          <a:bodyPr/>
          <a:lstStyle/>
          <a:p>
            <a:r>
              <a:rPr lang="en-GB" dirty="0"/>
              <a:t>https://nrich.maths.org/93/solution</a:t>
            </a:r>
          </a:p>
        </p:txBody>
      </p:sp>
    </p:spTree>
    <p:extLst>
      <p:ext uri="{BB962C8B-B14F-4D97-AF65-F5344CB8AC3E}">
        <p14:creationId xmlns:p14="http://schemas.microsoft.com/office/powerpoint/2010/main" val="1501380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3401</TotalTime>
  <Words>279</Words>
  <Application>Microsoft Office PowerPoint</Application>
  <PresentationFormat>On-screen Show (4:3)</PresentationFormat>
  <Paragraphs>38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Comic Sans MS</vt:lpstr>
      <vt:lpstr>Office Theme</vt:lpstr>
      <vt:lpstr>Week 5 Day 3  2D Shape</vt:lpstr>
      <vt:lpstr>PowerPoint Presentation</vt:lpstr>
      <vt:lpstr>2D Shape</vt:lpstr>
      <vt:lpstr>Activities.</vt:lpstr>
      <vt:lpstr>Scorching Challenge.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224</cp:revision>
  <dcterms:created xsi:type="dcterms:W3CDTF">2018-09-13T11:08:58Z</dcterms:created>
  <dcterms:modified xsi:type="dcterms:W3CDTF">2020-05-12T10:52:38Z</dcterms:modified>
</cp:coreProperties>
</file>