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6" r:id="rId2"/>
    <p:sldId id="267" r:id="rId3"/>
    <p:sldId id="274" r:id="rId4"/>
    <p:sldId id="268" r:id="rId5"/>
    <p:sldId id="269" r:id="rId6"/>
    <p:sldId id="270" r:id="rId7"/>
    <p:sldId id="271" r:id="rId8"/>
    <p:sldId id="272" r:id="rId9"/>
    <p:sldId id="27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r-zXaKIQoI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Eleven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007" y="0"/>
            <a:ext cx="9164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590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983" y="0"/>
            <a:ext cx="9190326" cy="690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811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852" y="-29010"/>
            <a:ext cx="9162183" cy="68870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22764" y="6100832"/>
            <a:ext cx="42533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  <a:hlinkClick r:id="rId3"/>
              </a:rPr>
              <a:t>https://</a:t>
            </a:r>
            <a:r>
              <a:rPr lang="en-GB" dirty="0" smtClean="0">
                <a:latin typeface="Comic Sans MS" panose="030F0702030302020204" pitchFamily="66" charset="0"/>
                <a:hlinkClick r:id="rId3"/>
              </a:rPr>
              <a:t>www.youtube.com/watch?v=rr-zXaKIQoI</a:t>
            </a:r>
            <a:endParaRPr lang="en-GB" dirty="0" smtClean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135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218" y="0"/>
            <a:ext cx="9185563" cy="689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95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131" y="0"/>
            <a:ext cx="9190759" cy="689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10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055" y="0"/>
            <a:ext cx="9213272" cy="690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97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658" y="0"/>
            <a:ext cx="9310687" cy="6990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86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930" y="0"/>
            <a:ext cx="9255270" cy="694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04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602AA9A-EE62-4BC9-BEF7-E75B4112FAD7}"/>
</file>

<file path=customXml/itemProps2.xml><?xml version="1.0" encoding="utf-8"?>
<ds:datastoreItem xmlns:ds="http://schemas.openxmlformats.org/officeDocument/2006/customXml" ds:itemID="{BB80644F-8830-496F-8D2F-D1211F9644CB}"/>
</file>

<file path=customXml/itemProps3.xml><?xml version="1.0" encoding="utf-8"?>
<ds:datastoreItem xmlns:ds="http://schemas.openxmlformats.org/officeDocument/2006/customXml" ds:itemID="{0E8A7800-63AF-4C2F-AAF9-3AC4480B327F}"/>
</file>

<file path=docProps/app.xml><?xml version="1.0" encoding="utf-8"?>
<Properties xmlns="http://schemas.openxmlformats.org/officeDocument/2006/extended-properties" xmlns:vt="http://schemas.openxmlformats.org/officeDocument/2006/docPropsVTypes">
  <TotalTime>1681</TotalTime>
  <Words>16</Words>
  <Application>Microsoft Office PowerPoint</Application>
  <PresentationFormat>Widescreen</PresentationFormat>
  <Paragraphs>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41</cp:revision>
  <dcterms:created xsi:type="dcterms:W3CDTF">2017-06-13T10:14:11Z</dcterms:created>
  <dcterms:modified xsi:type="dcterms:W3CDTF">2021-01-21T16:11:57Z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