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6" r:id="rId2"/>
    <p:sldId id="267" r:id="rId3"/>
    <p:sldId id="268" r:id="rId4"/>
    <p:sldId id="272" r:id="rId5"/>
    <p:sldId id="269" r:id="rId6"/>
    <p:sldId id="273" r:id="rId7"/>
    <p:sldId id="270" r:id="rId8"/>
    <p:sldId id="27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5" y="213446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dirty="0" smtClean="0"/>
              <a:t>Lesson </a:t>
            </a:r>
            <a:r>
              <a:rPr lang="en-GB" sz="5400" i="1" dirty="0" smtClean="0"/>
              <a:t>Ten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394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909" y="-1"/>
            <a:ext cx="9102436" cy="6867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49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604" y="-1"/>
            <a:ext cx="9246177" cy="692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230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309" y="0"/>
            <a:ext cx="9190327" cy="690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470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603" y="-1"/>
            <a:ext cx="9218469" cy="6903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407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094" y="0"/>
            <a:ext cx="9185997" cy="68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348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767" y="0"/>
            <a:ext cx="9144433" cy="685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370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292" y="0"/>
            <a:ext cx="9134908" cy="688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81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ACC1A1A-CEE2-4C96-8CA0-3B70BED29706}"/>
</file>

<file path=customXml/itemProps2.xml><?xml version="1.0" encoding="utf-8"?>
<ds:datastoreItem xmlns:ds="http://schemas.openxmlformats.org/officeDocument/2006/customXml" ds:itemID="{66E034DD-A72D-4BA9-95EB-1FC8E5C4A8DA}"/>
</file>

<file path=customXml/itemProps3.xml><?xml version="1.0" encoding="utf-8"?>
<ds:datastoreItem xmlns:ds="http://schemas.openxmlformats.org/officeDocument/2006/customXml" ds:itemID="{902B6FB6-C942-4BC4-A37F-D2444180086B}"/>
</file>

<file path=docProps/app.xml><?xml version="1.0" encoding="utf-8"?>
<Properties xmlns="http://schemas.openxmlformats.org/officeDocument/2006/extended-properties" xmlns:vt="http://schemas.openxmlformats.org/officeDocument/2006/docPropsVTypes">
  <TotalTime>1812</TotalTime>
  <Words>13</Words>
  <Application>Microsoft Office PowerPoint</Application>
  <PresentationFormat>Widescreen</PresentationFormat>
  <Paragraphs>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40</cp:revision>
  <dcterms:created xsi:type="dcterms:W3CDTF">2017-06-13T10:14:11Z</dcterms:created>
  <dcterms:modified xsi:type="dcterms:W3CDTF">2021-01-19T16:25:05Z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