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302" r:id="rId2"/>
    <p:sldId id="285" r:id="rId3"/>
    <p:sldId id="307" r:id="rId4"/>
    <p:sldId id="303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7600"/>
    <a:srgbClr val="253746"/>
    <a:srgbClr val="1F4E79"/>
    <a:srgbClr val="BDD7EE"/>
    <a:srgbClr val="E6E6E6"/>
    <a:srgbClr val="FFE699"/>
    <a:srgbClr val="F2F2F2"/>
    <a:srgbClr val="FFF2CC"/>
    <a:srgbClr val="9AF67A"/>
    <a:srgbClr val="85F4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50" autoAdjust="0"/>
    <p:restoredTop sz="88631" autoAdjust="0"/>
  </p:normalViewPr>
  <p:slideViewPr>
    <p:cSldViewPr snapToGrid="0">
      <p:cViewPr varScale="1">
        <p:scale>
          <a:sx n="65" d="100"/>
          <a:sy n="65" d="100"/>
        </p:scale>
        <p:origin x="1710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>
        <p:scale>
          <a:sx n="80" d="100"/>
          <a:sy n="80" d="100"/>
        </p:scale>
        <p:origin x="2256" y="-71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ECC001-2C7A-4C2A-8B06-705CA02DC7C6}" type="datetimeFigureOut">
              <a:rPr lang="en-GB" smtClean="0"/>
              <a:t>12/05/2020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873E03-7F6C-40B1-9C82-92C8804404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2705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>
              <a:solidFill>
                <a:srgbClr val="253746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16965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hamilton-trust.org.uk/maths/year-3-maths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87540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1625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75158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FB96D1F-83BC-4887-89A5-175B6E6C68B9}"/>
              </a:ext>
            </a:extLst>
          </p:cNvPr>
          <p:cNvSpPr/>
          <p:nvPr userDrawn="1"/>
        </p:nvSpPr>
        <p:spPr>
          <a:xfrm>
            <a:off x="-53107" y="6221405"/>
            <a:ext cx="9197108" cy="657069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50" b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13BC91-F6D0-4DC8-B0B8-6E7E7FAB66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5D9A2E24-96C9-44BE-881E-97F4ADE19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85487" y="6367375"/>
            <a:ext cx="719921" cy="365125"/>
          </a:xfrm>
        </p:spPr>
        <p:txBody>
          <a:bodyPr/>
          <a:lstStyle>
            <a:lvl1pPr algn="ctr">
              <a:defRPr sz="1300" b="0">
                <a:solidFill>
                  <a:srgbClr val="EA7600"/>
                </a:solidFill>
                <a:latin typeface="+mn-lt"/>
              </a:defRPr>
            </a:lvl1pPr>
          </a:lstStyle>
          <a:p>
            <a:fld id="{BA0EE811-478C-4958-8104-2A70B5A196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89D1CB2-11BF-434A-9AE8-BEAF97E774D6}"/>
              </a:ext>
            </a:extLst>
          </p:cNvPr>
          <p:cNvSpPr/>
          <p:nvPr userDrawn="1"/>
        </p:nvSpPr>
        <p:spPr>
          <a:xfrm>
            <a:off x="810409" y="6380189"/>
            <a:ext cx="2271837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GB" sz="1300" b="0" dirty="0">
                <a:solidFill>
                  <a:srgbClr val="EA7600"/>
                </a:solidFill>
              </a:rPr>
              <a:t>©</a:t>
            </a:r>
            <a:r>
              <a:rPr lang="en-GB" sz="1200" b="0" dirty="0">
                <a:solidFill>
                  <a:srgbClr val="EA7600"/>
                </a:solidFill>
              </a:rPr>
              <a:t>  </a:t>
            </a:r>
            <a:r>
              <a:rPr lang="en-GB" sz="1300" b="0" u="none" dirty="0">
                <a:solidFill>
                  <a:srgbClr val="EA7600"/>
                </a:solidFill>
                <a:hlinkClick r:id="rId2"/>
              </a:rPr>
              <a:t>hamilton-trust.org.uk</a:t>
            </a:r>
            <a:endParaRPr lang="en-GB" sz="1300" b="0" u="none" dirty="0">
              <a:solidFill>
                <a:srgbClr val="EA7600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51EBB7B-6C39-48C7-850C-99BEC78CA16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58" y="6091747"/>
            <a:ext cx="775846" cy="721945"/>
          </a:xfrm>
          <a:prstGeom prst="rect">
            <a:avLst/>
          </a:prstGeom>
        </p:spPr>
      </p:pic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7E7D638D-B41C-46A9-87E5-34C770A46C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943602" y="6367376"/>
            <a:ext cx="3086100" cy="365125"/>
          </a:xfrm>
        </p:spPr>
        <p:txBody>
          <a:bodyPr/>
          <a:lstStyle>
            <a:lvl1pPr>
              <a:defRPr sz="1300" b="0">
                <a:solidFill>
                  <a:srgbClr val="EA7600"/>
                </a:solidFill>
                <a:latin typeface="+mn-lt"/>
              </a:defRPr>
            </a:lvl1pPr>
          </a:lstStyle>
          <a:p>
            <a:pPr algn="r"/>
            <a:r>
              <a:rPr lang="en-GB" dirty="0"/>
              <a:t>Year 3</a:t>
            </a:r>
          </a:p>
        </p:txBody>
      </p:sp>
    </p:spTree>
    <p:extLst>
      <p:ext uri="{BB962C8B-B14F-4D97-AF65-F5344CB8AC3E}">
        <p14:creationId xmlns:p14="http://schemas.microsoft.com/office/powerpoint/2010/main" val="12918710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3184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1776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67705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2469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6172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80320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6641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1712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1000">
              <a:srgbClr val="F2F2F2"/>
            </a:gs>
            <a:gs pos="0">
              <a:srgbClr val="FFF2CC"/>
            </a:gs>
            <a:gs pos="100000">
              <a:srgbClr val="FFE699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8276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mailto:shurdman@thomasrussell-junior.staffs.sch.uk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 w="57150">
            <a:solidFill>
              <a:srgbClr val="FF0000"/>
            </a:solidFill>
          </a:ln>
        </p:spPr>
        <p:txBody>
          <a:bodyPr/>
          <a:lstStyle/>
          <a:p>
            <a:pPr algn="ctr"/>
            <a:r>
              <a:rPr lang="en-GB" b="1" dirty="0" smtClean="0">
                <a:latin typeface="Comic Sans MS" panose="030F0702030302020204" pitchFamily="66" charset="0"/>
              </a:rPr>
              <a:t>Week 5 - Day 2</a:t>
            </a:r>
            <a:br>
              <a:rPr lang="en-GB" b="1" dirty="0" smtClean="0">
                <a:latin typeface="Comic Sans MS" panose="030F0702030302020204" pitchFamily="66" charset="0"/>
              </a:rPr>
            </a:br>
            <a:r>
              <a:rPr lang="en-GB" b="1" dirty="0" smtClean="0">
                <a:latin typeface="Comic Sans MS" panose="030F0702030302020204" pitchFamily="66" charset="0"/>
              </a:rPr>
              <a:t>Addition and Subtraction</a:t>
            </a:r>
            <a:endParaRPr lang="en-GB" b="1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 smtClean="0"/>
          </a:p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Year 3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1</a:t>
            </a:fld>
            <a:endParaRPr lang="en-GB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7062" y="2264492"/>
            <a:ext cx="2809875" cy="3765812"/>
          </a:xfrm>
          <a:prstGeom prst="rect">
            <a:avLst/>
          </a:prstGeom>
          <a:ln w="57150">
            <a:solidFill>
              <a:srgbClr val="002060"/>
            </a:solidFill>
          </a:ln>
        </p:spPr>
      </p:pic>
    </p:spTree>
    <p:extLst>
      <p:ext uri="{BB962C8B-B14F-4D97-AF65-F5344CB8AC3E}">
        <p14:creationId xmlns:p14="http://schemas.microsoft.com/office/powerpoint/2010/main" val="13921673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2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GB"/>
              <a:t>Year 3</a:t>
            </a:r>
            <a:endParaRPr lang="en-GB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480192" y="278215"/>
            <a:ext cx="8130503" cy="461665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>
              <a:spcAft>
                <a:spcPts val="450"/>
              </a:spcAft>
              <a:buClr>
                <a:schemeClr val="accent2"/>
              </a:buClr>
            </a:pPr>
            <a:r>
              <a:rPr lang="en-GB" sz="2400" b="1" dirty="0" smtClean="0">
                <a:solidFill>
                  <a:srgbClr val="253746"/>
                </a:solidFill>
              </a:rPr>
              <a:t>Starter</a:t>
            </a:r>
            <a:endParaRPr lang="en-GB" sz="2400" b="1" dirty="0">
              <a:solidFill>
                <a:srgbClr val="253746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55107" y="982067"/>
            <a:ext cx="75806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/>
              <a:t>http://www.mathematicshed.com/chris-moyles-musical-maths-shed.html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3061" y="1485757"/>
            <a:ext cx="3704762" cy="264761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43897" y="4409768"/>
            <a:ext cx="7521677" cy="1477328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 smtClean="0">
                <a:latin typeface="Comic Sans MS" panose="030F0702030302020204" pitchFamily="66" charset="0"/>
              </a:rPr>
              <a:t>Today here is something a little different to try!</a:t>
            </a:r>
          </a:p>
          <a:p>
            <a:r>
              <a:rPr lang="en-GB" dirty="0" smtClean="0">
                <a:latin typeface="Comic Sans MS" panose="030F0702030302020204" pitchFamily="66" charset="0"/>
              </a:rPr>
              <a:t>Open the web link, grab a pencil and paper and listen to the song and try to solve the calculation they sing to you!</a:t>
            </a:r>
          </a:p>
          <a:p>
            <a:endParaRPr lang="en-GB" dirty="0" smtClean="0">
              <a:latin typeface="Comic Sans MS" panose="030F0702030302020204" pitchFamily="66" charset="0"/>
            </a:endParaRPr>
          </a:p>
          <a:p>
            <a:r>
              <a:rPr lang="en-GB" b="1" dirty="0" smtClean="0">
                <a:latin typeface="Comic Sans MS" panose="030F0702030302020204" pitchFamily="66" charset="0"/>
              </a:rPr>
              <a:t>You may need to press pause – I did!</a:t>
            </a:r>
            <a:endParaRPr lang="en-GB" b="1" dirty="0">
              <a:latin typeface="Comic Sans MS" panose="030F0702030302020204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94941" y="2076273"/>
            <a:ext cx="1873045" cy="1200329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 smtClean="0">
                <a:latin typeface="Comic Sans MS" panose="030F0702030302020204" pitchFamily="66" charset="0"/>
              </a:rPr>
              <a:t>Do we have any Year 3 JLS fans?</a:t>
            </a:r>
            <a:endParaRPr lang="en-GB" sz="2400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02918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20674"/>
            <a:ext cx="7886700" cy="1325563"/>
          </a:xfrm>
          <a:ln w="57150">
            <a:solidFill>
              <a:srgbClr val="7030A0"/>
            </a:solidFill>
          </a:ln>
        </p:spPr>
        <p:txBody>
          <a:bodyPr>
            <a:normAutofit/>
          </a:bodyPr>
          <a:lstStyle/>
          <a:p>
            <a:pPr algn="ctr"/>
            <a:r>
              <a:rPr lang="en-GB" sz="4000" dirty="0" smtClean="0">
                <a:latin typeface="Comic Sans MS" panose="030F0702030302020204" pitchFamily="66" charset="0"/>
              </a:rPr>
              <a:t>   Addition and Subtraction.</a:t>
            </a:r>
            <a:endParaRPr lang="en-GB" sz="4000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999156" cy="4678414"/>
          </a:xfrm>
          <a:ln w="38100">
            <a:solidFill>
              <a:srgbClr val="00B050"/>
            </a:solidFill>
          </a:ln>
        </p:spPr>
        <p:txBody>
          <a:bodyPr>
            <a:normAutofit/>
          </a:bodyPr>
          <a:lstStyle/>
          <a:p>
            <a:r>
              <a:rPr lang="en-GB" dirty="0" smtClean="0">
                <a:latin typeface="Comic Sans MS" panose="030F0702030302020204" pitchFamily="66" charset="0"/>
              </a:rPr>
              <a:t>Today is all about addition and subtraction. </a:t>
            </a:r>
          </a:p>
          <a:p>
            <a:r>
              <a:rPr lang="en-GB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You need to use the last two week’s maths to help you solve the work set today.</a:t>
            </a:r>
          </a:p>
          <a:p>
            <a:r>
              <a:rPr lang="en-GB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Remember to use Frog, compound and expanded addition will all e useful.</a:t>
            </a:r>
            <a:endParaRPr lang="en-GB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r>
              <a:rPr lang="en-GB" dirty="0" smtClean="0">
                <a:latin typeface="Comic Sans MS" panose="030F0702030302020204" pitchFamily="66" charset="0"/>
              </a:rPr>
              <a:t>Let your morning teacher know how you got on today by sending </a:t>
            </a:r>
            <a:r>
              <a:rPr lang="en-GB" smtClean="0">
                <a:latin typeface="Comic Sans MS" panose="030F0702030302020204" pitchFamily="66" charset="0"/>
              </a:rPr>
              <a:t>them </a:t>
            </a:r>
            <a:r>
              <a:rPr lang="en-GB" smtClean="0">
                <a:latin typeface="Comic Sans MS" panose="030F0702030302020204" pitchFamily="66" charset="0"/>
              </a:rPr>
              <a:t>your </a:t>
            </a:r>
            <a:r>
              <a:rPr lang="en-GB" dirty="0" smtClean="0">
                <a:latin typeface="Comic Sans MS" panose="030F0702030302020204" pitchFamily="66" charset="0"/>
              </a:rPr>
              <a:t>work.</a:t>
            </a:r>
          </a:p>
          <a:p>
            <a:pPr marL="0" indent="0">
              <a:buNone/>
            </a:pPr>
            <a:r>
              <a:rPr lang="en-GB" dirty="0" err="1" smtClean="0">
                <a:solidFill>
                  <a:schemeClr val="accent2"/>
                </a:solidFill>
              </a:rPr>
              <a:t>kjones</a:t>
            </a:r>
            <a:r>
              <a:rPr lang="en-GB" dirty="0" smtClean="0">
                <a:solidFill>
                  <a:schemeClr val="accent2"/>
                </a:solidFill>
              </a:rPr>
              <a:t>@ </a:t>
            </a:r>
            <a:r>
              <a:rPr lang="en-GB" dirty="0" smtClean="0"/>
              <a:t>or </a:t>
            </a:r>
            <a:r>
              <a:rPr lang="en-GB" dirty="0" err="1" smtClean="0">
                <a:solidFill>
                  <a:schemeClr val="accent2"/>
                </a:solidFill>
              </a:rPr>
              <a:t>ehowell</a:t>
            </a:r>
            <a:r>
              <a:rPr lang="en-GB" dirty="0" smtClean="0">
                <a:solidFill>
                  <a:schemeClr val="accent2"/>
                </a:solidFill>
              </a:rPr>
              <a:t>@ </a:t>
            </a:r>
            <a:r>
              <a:rPr lang="en-GB" dirty="0" smtClean="0"/>
              <a:t>or </a:t>
            </a:r>
            <a:r>
              <a:rPr lang="en-GB" dirty="0" smtClean="0">
                <a:hlinkClick r:id="rId2"/>
              </a:rPr>
              <a:t>shurdman@thomasrussell-junior.staffs.sch.uk</a:t>
            </a:r>
            <a:endParaRPr lang="en-GB" dirty="0" smtClean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Year 3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3</a:t>
            </a:fld>
            <a:endParaRPr lang="en-GB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553" y="440311"/>
            <a:ext cx="907050" cy="108628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20833" y="5584871"/>
            <a:ext cx="1294517" cy="771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27575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 w="38100">
            <a:solidFill>
              <a:srgbClr val="00B050"/>
            </a:solidFill>
          </a:ln>
        </p:spPr>
        <p:txBody>
          <a:bodyPr/>
          <a:lstStyle/>
          <a:p>
            <a:pPr algn="ctr"/>
            <a:r>
              <a:rPr lang="en-GB" b="1" u="sng" dirty="0" smtClean="0">
                <a:latin typeface="Comic Sans MS" panose="030F0702030302020204" pitchFamily="66" charset="0"/>
              </a:rPr>
              <a:t>Activities</a:t>
            </a:r>
            <a:r>
              <a:rPr lang="en-GB" dirty="0" smtClean="0">
                <a:latin typeface="Comic Sans MS" panose="030F0702030302020204" pitchFamily="66" charset="0"/>
              </a:rPr>
              <a:t>.</a:t>
            </a:r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90689"/>
            <a:ext cx="7886700" cy="4105427"/>
          </a:xfrm>
          <a:ln w="38100">
            <a:solidFill>
              <a:srgbClr val="0070C0"/>
            </a:solidFill>
          </a:ln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GB" dirty="0" smtClean="0">
                <a:latin typeface="Comic Sans MS" panose="030F0702030302020204" pitchFamily="66" charset="0"/>
              </a:rPr>
              <a:t>Today, if you choose the </a:t>
            </a:r>
            <a:r>
              <a:rPr lang="en-GB" dirty="0">
                <a:latin typeface="Comic Sans MS" panose="030F0702030302020204" pitchFamily="66" charset="0"/>
              </a:rPr>
              <a:t>W</a:t>
            </a:r>
            <a:r>
              <a:rPr lang="en-GB" dirty="0" smtClean="0">
                <a:latin typeface="Comic Sans MS" panose="030F0702030302020204" pitchFamily="66" charset="0"/>
              </a:rPr>
              <a:t>arm, Hot or Scorching (Mrs Howells Owl group) activity you will be asked to plan </a:t>
            </a:r>
            <a:r>
              <a:rPr lang="en-GB" dirty="0">
                <a:latin typeface="Comic Sans MS" panose="030F0702030302020204" pitchFamily="66" charset="0"/>
              </a:rPr>
              <a:t>your own seaside </a:t>
            </a:r>
            <a:r>
              <a:rPr lang="en-GB" dirty="0" smtClean="0">
                <a:latin typeface="Comic Sans MS" panose="030F0702030302020204" pitchFamily="66" charset="0"/>
              </a:rPr>
              <a:t>attraction. </a:t>
            </a:r>
          </a:p>
          <a:p>
            <a:pPr marL="0" indent="0">
              <a:buNone/>
            </a:pPr>
            <a:r>
              <a:rPr lang="en-GB" dirty="0" smtClean="0">
                <a:latin typeface="Comic Sans MS" panose="030F0702030302020204" pitchFamily="66" charset="0"/>
              </a:rPr>
              <a:t>Cut </a:t>
            </a:r>
            <a:r>
              <a:rPr lang="en-GB" dirty="0">
                <a:latin typeface="Comic Sans MS" panose="030F0702030302020204" pitchFamily="66" charset="0"/>
              </a:rPr>
              <a:t>out the different attractions and place them on the blank map, think carefully about where you might need to place the food, bins, toilets attractions etc...but don't go over your </a:t>
            </a:r>
            <a:r>
              <a:rPr lang="en-GB" dirty="0" smtClean="0">
                <a:latin typeface="Comic Sans MS" panose="030F0702030302020204" pitchFamily="66" charset="0"/>
              </a:rPr>
              <a:t>budget!</a:t>
            </a: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If this seems a little too much try the Mild </a:t>
            </a:r>
            <a:r>
              <a:rPr lang="en-GB" dirty="0">
                <a:solidFill>
                  <a:srgbClr val="FF0000"/>
                </a:solidFill>
                <a:latin typeface="Comic Sans MS" panose="030F0702030302020204" pitchFamily="66" charset="0"/>
              </a:rPr>
              <a:t>A</a:t>
            </a:r>
            <a:r>
              <a:rPr lang="en-GB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ctivity in today’s folder. Remember to use FROG to help you and start with the smallest number on the left and count on to the largest to get your answer.</a:t>
            </a:r>
            <a:endParaRPr lang="en-GB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Year 3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4</a:t>
            </a:fld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1413" y="487211"/>
            <a:ext cx="1811007" cy="108139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108" y="418219"/>
            <a:ext cx="1021640" cy="1219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5367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EA7600"/>
      </a:hlink>
      <a:folHlink>
        <a:srgbClr val="EA7600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3359</TotalTime>
  <Words>260</Words>
  <Application>Microsoft Office PowerPoint</Application>
  <PresentationFormat>On-screen Show (4:3)</PresentationFormat>
  <Paragraphs>28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Comic Sans MS</vt:lpstr>
      <vt:lpstr>Office Theme</vt:lpstr>
      <vt:lpstr>Week 5 - Day 2 Addition and Subtraction</vt:lpstr>
      <vt:lpstr>PowerPoint Presentation</vt:lpstr>
      <vt:lpstr>   Addition and Subtraction.</vt:lpstr>
      <vt:lpstr>Activities.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Office PC</dc:creator>
  <cp:lastModifiedBy>KJones</cp:lastModifiedBy>
  <cp:revision>224</cp:revision>
  <dcterms:created xsi:type="dcterms:W3CDTF">2018-09-13T11:08:58Z</dcterms:created>
  <dcterms:modified xsi:type="dcterms:W3CDTF">2020-05-12T12:38:52Z</dcterms:modified>
</cp:coreProperties>
</file>