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0F69B-359E-4BEB-955E-A6AC65D4D8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86C99F-3B83-42FC-AB1D-5DB7D5DB52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7C8EAA-944E-4EDC-8AD8-44925D275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91413-96F8-4E30-A859-3F65D72EE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D31A89-08B7-4935-A6AF-456524957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666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87309-0287-4D9A-BAAA-B87E9D1C0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076AC5-24AD-4606-AF4C-8792031734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3F7B12-300B-472C-A8AA-C3FC12C80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D80918-1FFA-46FF-809A-3E3199350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D96D57-34A3-403B-BC1A-E1BA0B396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78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D2AABA-9D17-4372-96F7-852D0AD041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EE54CE-426A-40E5-8D9E-5211F8435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459DC3-770C-4911-BFBA-E67B26463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AC1C6-CD38-43FD-A60B-81137684E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DFEDB2-08AB-4C4A-AD62-02E34ECEA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8198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E432C-FB95-4C2F-B179-B3A0E9916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87D65-E9AD-42DF-9D78-B089038BF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239AC-C277-48E1-BD04-D1A11C334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8657D7-D45C-40F7-850B-9C7DC800D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2F1E0-DB03-4FEC-AC78-5E6359559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0350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876A4-31E9-4241-8BC8-58C595E32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6CD2CF-C16B-4168-877F-0182F551C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B20C4A-38F5-4F1F-9186-E3D3F5A71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23298-0DFA-4CC9-9ACD-4D455235E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C1694-E8B5-4E05-A75E-34445A78C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74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2EBDD-F9D4-4562-B27F-E36C9492A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7B2C8-6128-42E6-8D4C-5A72CBE840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2A5833-CD1C-4F1E-B6AD-62B0E9C70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A3BAE2-3487-4173-93AB-3EBDEE71D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E3BF1C-FCCF-4D74-98F8-DBEE5C204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9E646D-951C-4D25-A588-8C74CE65F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427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3AB99-3330-4F31-94DE-97040A810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9350F4-73DA-4BE9-99B7-1F3551B252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26B918-D4B9-4884-8806-E514AE33B3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D8E9C1-EC11-416A-A511-13625FBD20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C59EA5-EB72-46F5-879B-B8643DC88E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F037B7-45EE-4F88-8237-C72F2EAAB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5D2170-E6F0-484D-842E-72795FCF4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2F3545-6355-4B2F-8582-2AB338B05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8266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8D481-6CB6-41C6-A11A-5028480C1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DE862E-8F8A-4A74-A49E-A4859C5F4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B011B5-A089-4B24-91F8-BE2A52C5A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7F2885-494A-478A-B699-45F351938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477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F3A8D9-A74B-4CA5-B1A1-6962CACE9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D66FFC-5F0D-4077-A4C0-6F387D1EB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5C1A55-FB3F-40E9-94A7-D84DB539E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321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D2703-AB68-4039-8F0A-F4B21963A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7D87B-8140-4349-B666-6EBD59732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18AB56-2545-483E-9734-513ED3547B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DE8E35-BD86-415C-A9CB-5F0CC2F34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09E0D5-E759-4A51-8418-44E0FDAEF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5B6A85-E6D7-49B9-B01E-E21D42165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3049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3B951-44B7-4F58-94A9-C6A95162B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E41388-CDA8-4552-B26E-5F6E710756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E5E983-362E-4C4D-9F31-A9D642BA3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DD58C-D5B9-4224-9EC3-4B9920766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35E6E5-10CA-4A33-8F72-734F9D0AF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DFC1F0-F802-44B5-BD36-978F822BD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557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24DBD3-9EDC-486F-97B3-1F8BB133E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5034E3-57F5-43E5-8D93-4B7FB0D01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13EB4C-66EA-40FD-9357-F450A6B09F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4935C-9A23-426B-B635-EC770B63D6F2}" type="datetimeFigureOut">
              <a:rPr lang="en-GB" smtClean="0"/>
              <a:t>20/04/2020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069C1-CDC6-49E7-8D68-261E52D1DD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335EF-7F1E-4B74-963D-B4A2AED035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59627-A78B-4C4D-87F6-72F780DBF1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654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DF1689-E87A-4CEE-9F7E-57CFBA6E1E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243" y="5210"/>
            <a:ext cx="9188500" cy="685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778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A63647B-34AC-4400-A0A1-1502034E9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236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3B8C06-C770-4395-97FB-946FA7EEE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65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FEE7A1D-8014-4282-987F-52613FF45B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758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AD6D1C9-1789-484C-B1A9-7D5E32594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381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A37CF4-2217-4591-A5D5-2F973A863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213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552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3C3C06-4A1C-4C50-805E-139C385F4B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53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EB7D65-A4D6-47C3-B649-079F0EA9F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72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067B14B-07B5-43AA-AF54-DC95F904B7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58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2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3</cp:revision>
  <dcterms:created xsi:type="dcterms:W3CDTF">2020-04-14T16:05:20Z</dcterms:created>
  <dcterms:modified xsi:type="dcterms:W3CDTF">2020-04-20T11:34:04Z</dcterms:modified>
</cp:coreProperties>
</file>