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5.xml" ContentType="application/vnd.openxmlformats-officedocument.presentationml.slide+xml"/>
  <Override PartName="/ppt/slides/slide4.xml" ContentType="application/vnd.openxmlformats-officedocument.presentationml.slide+xml"/>
  <Override PartName="/ppt/slides/slide3.xml" ContentType="application/vnd.openxmlformats-officedocument.presentationml.slide+xml"/>
  <Override PartName="/ppt/slides/slide2.xml" ContentType="application/vnd.openxmlformats-officedocument.presentationml.slide+xml"/>
  <Override PartName="/ppt/slides/slide8.xml" ContentType="application/vnd.openxmlformats-officedocument.presentationml.slide+xml"/>
  <Override PartName="/ppt/slides/slide6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presProps.xml" ContentType="application/vnd.openxmlformats-officedocument.presentationml.presProp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64" r:id="rId2"/>
    <p:sldId id="265" r:id="rId3"/>
    <p:sldId id="266" r:id="rId4"/>
    <p:sldId id="267" r:id="rId5"/>
    <p:sldId id="268" r:id="rId6"/>
    <p:sldId id="269" r:id="rId7"/>
    <p:sldId id="270" r:id="rId8"/>
    <p:sldId id="271" r:id="rId9"/>
    <p:sldId id="272" r:id="rId10"/>
    <p:sldId id="273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00" autoAdjust="0"/>
    <p:restoredTop sz="94660"/>
  </p:normalViewPr>
  <p:slideViewPr>
    <p:cSldViewPr snapToGrid="0">
      <p:cViewPr varScale="1">
        <p:scale>
          <a:sx n="69" d="100"/>
          <a:sy n="69" d="100"/>
        </p:scale>
        <p:origin x="780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18" Type="http://schemas.openxmlformats.org/officeDocument/2006/relationships/customXml" Target="../customXml/item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customXml" Target="../customXml/item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customXml" Target="../customXml/item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650758E-6B05-4F46-8F5C-F4EAC5BC2BB6}" type="datetimeFigureOut">
              <a:rPr lang="en-GB" smtClean="0"/>
              <a:t>07/01/2021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F90FB56-7DC7-40C2-86BB-7712DC0C2DC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967541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B05B21-B4A0-4EF9-B7FC-01A4D8EF5BB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4318E74-5B8B-4C09-9934-5CCCC83966A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CF364EC-B4B9-4192-B5B2-600D36208C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E88E4B-B5F6-4C09-AE01-BC3C9C206255}" type="datetimeFigureOut">
              <a:rPr lang="en-GB" smtClean="0"/>
              <a:t>07/01/2021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03176B-EAFC-4814-8643-F9878C70AA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F0C2197-AC8F-44A0-B53D-10D87B2301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01F740-4998-4270-8ECA-59B39121B5B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62075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4F4724-7752-47DF-9FF1-A820948592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8071C24-CEB9-4E62-9521-B5FEFD81AC5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425B077-CADE-468F-9A31-02EA9A808C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E88E4B-B5F6-4C09-AE01-BC3C9C206255}" type="datetimeFigureOut">
              <a:rPr lang="en-GB" smtClean="0"/>
              <a:t>07/01/2021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3DFA7AE-4FB5-4B31-AEF4-7EE1E2E7BD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F550903-D50B-45DA-9C3F-68BDF26AE9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01F740-4998-4270-8ECA-59B39121B5B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060991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B7E0840-2320-449E-9B34-7EDE0D21FB1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3DC871C-55FA-473A-A931-2A050DB664C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845DF8B-1EC7-45EB-935F-06CDE734C9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E88E4B-B5F6-4C09-AE01-BC3C9C206255}" type="datetimeFigureOut">
              <a:rPr lang="en-GB" smtClean="0"/>
              <a:t>07/01/2021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05CDAA4-8544-4AB3-A5D1-68B102EA2F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8880243-F694-40CD-BB1D-A06D85CB70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01F740-4998-4270-8ECA-59B39121B5B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739112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EE9EDF-54E0-4B76-A9FF-A18AA10126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0874BF0-BB81-4880-B1D3-371BF5D1956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34BC3FC-D946-4FDA-8930-04A9FD9489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E88E4B-B5F6-4C09-AE01-BC3C9C206255}" type="datetimeFigureOut">
              <a:rPr lang="en-GB" smtClean="0"/>
              <a:t>07/01/2021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925B23E-075E-4816-ADD7-EACA7A0DA3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B58F1DB-8922-4586-8ABA-1226AE027B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01F740-4998-4270-8ECA-59B39121B5B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796190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992F79-9FEF-407E-80F4-8F35271617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DDEA858-95AE-45FF-84D0-22F044ACD9A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F579DF7-73FF-4EBB-9726-CC149A4F59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E88E4B-B5F6-4C09-AE01-BC3C9C206255}" type="datetimeFigureOut">
              <a:rPr lang="en-GB" smtClean="0"/>
              <a:t>07/01/2021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0B194F4-9E01-4174-8256-4A38F64BB8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DEC988B-D14C-4CA4-9C34-CABA74F69E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01F740-4998-4270-8ECA-59B39121B5B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917831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EF3660-6C92-42BD-8535-601E74C8FC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1E1EE01-CF18-4811-B2BC-EAD48489AE9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F0B1D58-43C5-47CA-89BD-A691EB2510F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FDB4CE7-DE1A-42B5-8104-8AB9F8554F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E88E4B-B5F6-4C09-AE01-BC3C9C206255}" type="datetimeFigureOut">
              <a:rPr lang="en-GB" smtClean="0"/>
              <a:t>07/01/2021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2063737-CEA3-4882-8DDC-2872E97166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D89FE54-6A01-4CA5-8684-79F2006A42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01F740-4998-4270-8ECA-59B39121B5B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318962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A84700-0656-48CB-A1CB-5D95B39288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80AE9C9-D366-495C-9895-4014C8930EF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DDB4040-E1B1-4FC7-B089-CC26BF5A1A4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0828BA0-7E59-46C6-AD05-197F731ED98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FD8DA04-CB4F-4CF1-A677-A6978C02A43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55CA314-B26D-4171-AB5A-6EE135EC69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E88E4B-B5F6-4C09-AE01-BC3C9C206255}" type="datetimeFigureOut">
              <a:rPr lang="en-GB" smtClean="0"/>
              <a:t>07/01/2021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088AFD4-D1F6-432F-8AEC-41BFDE85E0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C68DAB7-810E-4AF8-934E-3FA96C2CF4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01F740-4998-4270-8ECA-59B39121B5B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29302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75A1A2-250F-447D-8993-D907C40374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B551956-080A-4EA2-B6E9-23822416E5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E88E4B-B5F6-4C09-AE01-BC3C9C206255}" type="datetimeFigureOut">
              <a:rPr lang="en-GB" smtClean="0"/>
              <a:t>07/01/2021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7CE7B4E-2A59-4541-A6BF-221AFD8714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235C2F3-9A72-4BBE-81A6-D890C053BE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01F740-4998-4270-8ECA-59B39121B5B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340475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577D47E-7C46-4736-9D5A-55EDBBCFCC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E88E4B-B5F6-4C09-AE01-BC3C9C206255}" type="datetimeFigureOut">
              <a:rPr lang="en-GB" smtClean="0"/>
              <a:t>07/01/2021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C3E69C7-91F0-49C4-A643-43DEF5F104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9644000-5E5F-40DC-9C1A-852C78683F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01F740-4998-4270-8ECA-59B39121B5B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327133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1BD908-C71E-475B-9F1D-452E41213B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160EAF-21AD-4B85-BC1D-F5F8AF2CC3B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0789084-26E5-4F07-B1FD-66F2FE10F38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9DF2806-E5CF-4C97-BC04-F04133063D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E88E4B-B5F6-4C09-AE01-BC3C9C206255}" type="datetimeFigureOut">
              <a:rPr lang="en-GB" smtClean="0"/>
              <a:t>07/01/2021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9D122EC-3414-4B94-B076-FF61D907F3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2D681B6-DCC0-4EC1-AE9B-478361BE8F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01F740-4998-4270-8ECA-59B39121B5B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547729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1A905D-BAC0-488D-9D08-7BE04F64C0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C2A4089-7CA0-4660-BE6B-A92E1ED560D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10BA756-0180-496F-8AF6-EBBAE53F957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01F7953-5F86-44A2-9A81-E17A3ABB7D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E88E4B-B5F6-4C09-AE01-BC3C9C206255}" type="datetimeFigureOut">
              <a:rPr lang="en-GB" smtClean="0"/>
              <a:t>07/01/2021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F270731-650D-4394-AEB4-B09A3219AD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2916185-C180-4684-9419-5BAC8CDE76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01F740-4998-4270-8ECA-59B39121B5B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692665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E151F73-0FEE-4353-BDD4-4E18F4D092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B39BBF4-74A1-448B-B66C-B6F1ECCE6AE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05B04E7-A284-4E1B-8B0E-46DA95840E3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E88E4B-B5F6-4C09-AE01-BC3C9C206255}" type="datetimeFigureOut">
              <a:rPr lang="en-GB" smtClean="0"/>
              <a:t>07/01/2021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AE0DAB9-D437-4658-A650-ACD343D4BBF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06AFDDC-B2AF-478E-AC17-71924F86E71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01F740-4998-4270-8ECA-59B39121B5B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89728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Image result for boy in the tower">
            <a:extLst>
              <a:ext uri="{FF2B5EF4-FFF2-40B4-BE49-F238E27FC236}">
                <a16:creationId xmlns:a16="http://schemas.microsoft.com/office/drawing/2014/main" id="{5F7C19D6-5505-4772-96D7-8E1A19F8F5D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492487" cy="6885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AD20B7F2-A8BC-4757-9583-194D53A117F8}"/>
              </a:ext>
            </a:extLst>
          </p:cNvPr>
          <p:cNvSpPr/>
          <p:nvPr/>
        </p:nvSpPr>
        <p:spPr>
          <a:xfrm>
            <a:off x="5314120" y="1796977"/>
            <a:ext cx="6029739" cy="3604591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6072E2B-8727-4FF9-8E87-CCAF131B9BC2}"/>
              </a:ext>
            </a:extLst>
          </p:cNvPr>
          <p:cNvSpPr txBox="1"/>
          <p:nvPr/>
        </p:nvSpPr>
        <p:spPr>
          <a:xfrm>
            <a:off x="5764695" y="2134467"/>
            <a:ext cx="5128591" cy="27699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b="1" dirty="0">
                <a:solidFill>
                  <a:srgbClr val="FF0000"/>
                </a:solidFill>
              </a:rPr>
              <a:t>Boy in the </a:t>
            </a:r>
            <a:r>
              <a:rPr lang="en-GB" sz="5400" b="1" dirty="0" smtClean="0">
                <a:solidFill>
                  <a:srgbClr val="FF0000"/>
                </a:solidFill>
              </a:rPr>
              <a:t>Tower</a:t>
            </a:r>
          </a:p>
          <a:p>
            <a:pPr algn="ctr"/>
            <a:r>
              <a:rPr lang="en-GB" sz="4400" b="1" dirty="0">
                <a:solidFill>
                  <a:srgbClr val="FF0000"/>
                </a:solidFill>
              </a:rPr>
              <a:t>b</a:t>
            </a:r>
            <a:r>
              <a:rPr lang="en-GB" sz="4400" b="1" dirty="0" smtClean="0">
                <a:solidFill>
                  <a:srgbClr val="FF0000"/>
                </a:solidFill>
              </a:rPr>
              <a:t>y Polly </a:t>
            </a:r>
            <a:r>
              <a:rPr lang="en-GB" sz="4400" b="1" dirty="0" err="1" smtClean="0">
                <a:solidFill>
                  <a:srgbClr val="FF0000"/>
                </a:solidFill>
              </a:rPr>
              <a:t>Ho</a:t>
            </a:r>
            <a:r>
              <a:rPr lang="en-GB" sz="4400" b="1" dirty="0" smtClean="0">
                <a:solidFill>
                  <a:srgbClr val="FF0000"/>
                </a:solidFill>
              </a:rPr>
              <a:t>-Yen</a:t>
            </a:r>
            <a:endParaRPr lang="en-GB" sz="4400" b="1" dirty="0">
              <a:solidFill>
                <a:srgbClr val="FF0000"/>
              </a:solidFill>
            </a:endParaRPr>
          </a:p>
          <a:p>
            <a:pPr algn="ctr">
              <a:spcBef>
                <a:spcPts val="1200"/>
              </a:spcBef>
            </a:pPr>
            <a:r>
              <a:rPr lang="en-GB" sz="5400" i="1" dirty="0" smtClean="0"/>
              <a:t>Lesson </a:t>
            </a:r>
            <a:r>
              <a:rPr lang="en-GB" sz="5400" i="1" dirty="0" smtClean="0"/>
              <a:t>Three</a:t>
            </a:r>
            <a:endParaRPr lang="en-GB" sz="5400" i="1" dirty="0"/>
          </a:p>
          <a:p>
            <a:pPr algn="ctr"/>
            <a:endParaRPr lang="en-GB" sz="1200" i="1" dirty="0"/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/>
          </p:nvPr>
        </p:nvGraphicFramePr>
        <p:xfrm>
          <a:off x="4808548" y="640080"/>
          <a:ext cx="7040881" cy="757646"/>
        </p:xfrm>
        <a:graphic>
          <a:graphicData uri="http://schemas.openxmlformats.org/drawingml/2006/table">
            <a:tbl>
              <a:tblPr/>
              <a:tblGrid>
                <a:gridCol w="7040881">
                  <a:extLst>
                    <a:ext uri="{9D8B030D-6E8A-4147-A177-3AD203B41FA5}">
                      <a16:colId xmlns:a16="http://schemas.microsoft.com/office/drawing/2014/main" val="2314531441"/>
                    </a:ext>
                  </a:extLst>
                </a:gridCol>
              </a:tblGrid>
              <a:tr h="757646">
                <a:tc>
                  <a:txBody>
                    <a:bodyPr/>
                    <a:lstStyle/>
                    <a:p>
                      <a:pPr algn="ctr"/>
                      <a:r>
                        <a:rPr lang="en-GB" sz="3600" b="1" dirty="0" smtClean="0">
                          <a:solidFill>
                            <a:srgbClr val="000000"/>
                          </a:solidFill>
                          <a:effectLst/>
                          <a:latin typeface="Comic Sans MS" panose="030F0702030302020204" pitchFamily="66" charset="0"/>
                        </a:rPr>
                        <a:t>We are</a:t>
                      </a:r>
                      <a:r>
                        <a:rPr lang="en-GB" sz="3600" b="1" baseline="0" dirty="0" smtClean="0">
                          <a:solidFill>
                            <a:srgbClr val="000000"/>
                          </a:solidFill>
                          <a:effectLst/>
                          <a:latin typeface="Comic Sans MS" panose="030F0702030302020204" pitchFamily="66" charset="0"/>
                        </a:rPr>
                        <a:t> reading</a:t>
                      </a:r>
                      <a:r>
                        <a:rPr lang="en-GB" sz="3600" b="1" dirty="0" smtClean="0">
                          <a:solidFill>
                            <a:srgbClr val="000000"/>
                          </a:solidFill>
                          <a:effectLst/>
                          <a:latin typeface="Comic Sans MS" panose="030F0702030302020204" pitchFamily="66" charset="0"/>
                        </a:rPr>
                        <a:t>...</a:t>
                      </a:r>
                      <a:endParaRPr lang="en-GB" sz="1400" dirty="0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6517017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0596771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4984" y="0"/>
            <a:ext cx="9181234" cy="69012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311068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8364" y="0"/>
            <a:ext cx="9199418" cy="69098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85528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8910" y="-5911"/>
            <a:ext cx="9134908" cy="68639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53156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7384" y="-1"/>
            <a:ext cx="9167380" cy="68806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634442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4731" y="0"/>
            <a:ext cx="9135341" cy="68515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754106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0582" y="-1"/>
            <a:ext cx="9148763" cy="68743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420644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3531" y="0"/>
            <a:ext cx="9208942" cy="69015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314899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6253" y="0"/>
            <a:ext cx="9194656" cy="68934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064870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891" y="0"/>
            <a:ext cx="9157854" cy="68581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291403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582E3F0B451F429F9F329D40B1CC70" ma:contentTypeVersion="2" ma:contentTypeDescription="Create a new document." ma:contentTypeScope="" ma:versionID="e499d92c5c79f407f2123e0fa7c8017f">
  <xsd:schema xmlns:xsd="http://www.w3.org/2001/XMLSchema" xmlns:xs="http://www.w3.org/2001/XMLSchema" xmlns:p="http://schemas.microsoft.com/office/2006/metadata/properties" xmlns:ns2="43fe4aeb-1f48-488d-80a1-725046893158" targetNamespace="http://schemas.microsoft.com/office/2006/metadata/properties" ma:root="true" ma:fieldsID="adc8e72bfa5a4f6ca800327ae8a5fbe3" ns2:_="">
    <xsd:import namespace="43fe4aeb-1f48-488d-80a1-72504689315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3fe4aeb-1f48-488d-80a1-72504689315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C84F8111-CFC5-4968-8D6A-3BEBDCA77591}"/>
</file>

<file path=customXml/itemProps2.xml><?xml version="1.0" encoding="utf-8"?>
<ds:datastoreItem xmlns:ds="http://schemas.openxmlformats.org/officeDocument/2006/customXml" ds:itemID="{45A779C2-86CD-4B81-BE52-185AC5CA7822}"/>
</file>

<file path=customXml/itemProps3.xml><?xml version="1.0" encoding="utf-8"?>
<ds:datastoreItem xmlns:ds="http://schemas.openxmlformats.org/officeDocument/2006/customXml" ds:itemID="{55B16A0C-FC82-44E1-9830-9ADEBF9D477B}"/>
</file>

<file path=docProps/app.xml><?xml version="1.0" encoding="utf-8"?>
<Properties xmlns="http://schemas.openxmlformats.org/officeDocument/2006/extended-properties" xmlns:vt="http://schemas.openxmlformats.org/officeDocument/2006/docPropsVTypes">
  <TotalTime>256</TotalTime>
  <Words>13</Words>
  <Application>Microsoft Office PowerPoint</Application>
  <PresentationFormat>Widescreen</PresentationFormat>
  <Paragraphs>4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5" baseType="lpstr">
      <vt:lpstr>Arial</vt:lpstr>
      <vt:lpstr>Calibri</vt:lpstr>
      <vt:lpstr>Calibri Light</vt:lpstr>
      <vt:lpstr>Comic Sans MS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Rhoda Wilson</dc:creator>
  <cp:lastModifiedBy>CMurfin</cp:lastModifiedBy>
  <cp:revision>12</cp:revision>
  <dcterms:created xsi:type="dcterms:W3CDTF">2017-06-13T10:14:11Z</dcterms:created>
  <dcterms:modified xsi:type="dcterms:W3CDTF">2021-01-07T17:33:59Z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0x01010079582E3F0B451F429F9F329D40B1CC70</vt:lpwstr>
  </property>
</Properties>
</file>