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302" r:id="rId2"/>
    <p:sldId id="285" r:id="rId3"/>
    <p:sldId id="307" r:id="rId4"/>
    <p:sldId id="303" r:id="rId5"/>
    <p:sldId id="291" r:id="rId6"/>
    <p:sldId id="305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8631" autoAdjust="0"/>
  </p:normalViewPr>
  <p:slideViewPr>
    <p:cSldViewPr snapToGrid="0">
      <p:cViewPr varScale="1">
        <p:scale>
          <a:sx n="65" d="100"/>
          <a:sy n="65" d="100"/>
        </p:scale>
        <p:origin x="171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12/05/2020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Pre-requisite skills – to use this starter, drag this slide to the start of Day 1</a:t>
            </a:r>
          </a:p>
          <a:p>
            <a:r>
              <a:rPr lang="en-GB" dirty="0">
                <a:solidFill>
                  <a:srgbClr val="253746"/>
                </a:solidFill>
              </a:rPr>
              <a:t>Play Soccer Maths (www.math-play.com/soccer-math-adding-one-digit-numbers/adding-one-digit-numbers.html). Divide class into 2; each team has a team captain. The captain enters the most common answer after the rest of their team have written the answer they think is correct on their individual whiteboards.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696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Differentiated PRACTICE WORKSHEETS are available on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Adding 1-digit numbers to 3-digit numbers Sheet 1, complete Section A and first 4 questions of Section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ARE:  Adding 1-digit numbers to 3-digit numbers Sheet 1, complete at least Sections A and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Adding 1-digit numbers to 3-digit numbers Sheet 1, start at Section B.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940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mailto:shurdman@thomasrussell-junior.staffs.sch.uk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57150"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b="1" dirty="0" smtClean="0"/>
              <a:t>Week </a:t>
            </a:r>
            <a:r>
              <a:rPr lang="en-GB" b="1" dirty="0"/>
              <a:t>5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 smtClean="0"/>
              <a:t>Addition and Subtraction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7062" y="2264492"/>
            <a:ext cx="2809875" cy="3765812"/>
          </a:xfrm>
          <a:prstGeom prst="rect">
            <a:avLst/>
          </a:prstGeom>
          <a:ln w="57150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392167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2" y="278215"/>
            <a:ext cx="8130503" cy="461665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GB" sz="2400" b="1" dirty="0" smtClean="0">
                <a:solidFill>
                  <a:srgbClr val="253746"/>
                </a:solidFill>
              </a:rPr>
              <a:t>Starter</a:t>
            </a:r>
            <a:endParaRPr lang="en-GB" sz="2400" b="1" dirty="0">
              <a:solidFill>
                <a:srgbClr val="253746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192" y="826364"/>
            <a:ext cx="8130503" cy="516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291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20674"/>
            <a:ext cx="7886700" cy="1325563"/>
          </a:xfrm>
          <a:ln w="5715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dirty="0" smtClean="0"/>
              <a:t>Missing Numbers.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 w="38100">
            <a:solidFill>
              <a:srgbClr val="00B050"/>
            </a:solidFill>
          </a:ln>
        </p:spPr>
        <p:txBody>
          <a:bodyPr>
            <a:normAutofit lnSpcReduction="10000"/>
          </a:bodyPr>
          <a:lstStyle/>
          <a:p>
            <a:r>
              <a:rPr lang="en-GB" dirty="0" smtClean="0"/>
              <a:t>Today is all about missing numbers. </a:t>
            </a:r>
          </a:p>
          <a:p>
            <a:r>
              <a:rPr lang="en-GB" dirty="0" smtClean="0">
                <a:solidFill>
                  <a:srgbClr val="FF0000"/>
                </a:solidFill>
              </a:rPr>
              <a:t>You need to use the last two week’s maths to help you solve the work set today.</a:t>
            </a:r>
          </a:p>
          <a:p>
            <a:r>
              <a:rPr lang="en-GB" dirty="0" smtClean="0">
                <a:solidFill>
                  <a:srgbClr val="7030A0"/>
                </a:solidFill>
              </a:rPr>
              <a:t>You will be like a little detective of number!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Remember to use Frog, compound and expanded addition will all e useful.</a:t>
            </a:r>
            <a:endParaRPr lang="en-GB" dirty="0">
              <a:solidFill>
                <a:srgbClr val="0070C0"/>
              </a:solidFill>
            </a:endParaRPr>
          </a:p>
          <a:p>
            <a:r>
              <a:rPr lang="en-GB" dirty="0" smtClean="0"/>
              <a:t>Let your morning teacher know how you got on today by sending </a:t>
            </a:r>
            <a:r>
              <a:rPr lang="en-GB" smtClean="0"/>
              <a:t>them </a:t>
            </a:r>
            <a:r>
              <a:rPr lang="en-GB" smtClean="0"/>
              <a:t>your </a:t>
            </a:r>
            <a:r>
              <a:rPr lang="en-GB" dirty="0" smtClean="0"/>
              <a:t>work.</a:t>
            </a:r>
          </a:p>
          <a:p>
            <a:pPr marL="0" indent="0">
              <a:buNone/>
            </a:pPr>
            <a:r>
              <a:rPr lang="en-GB" dirty="0" err="1" smtClean="0">
                <a:solidFill>
                  <a:schemeClr val="accent2"/>
                </a:solidFill>
              </a:rPr>
              <a:t>kjones</a:t>
            </a:r>
            <a:r>
              <a:rPr lang="en-GB" dirty="0" smtClean="0">
                <a:solidFill>
                  <a:schemeClr val="accent2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err="1" smtClean="0">
                <a:solidFill>
                  <a:schemeClr val="accent2"/>
                </a:solidFill>
              </a:rPr>
              <a:t>ehowell</a:t>
            </a:r>
            <a:r>
              <a:rPr lang="en-GB" dirty="0" smtClean="0">
                <a:solidFill>
                  <a:schemeClr val="accent2"/>
                </a:solidFill>
              </a:rPr>
              <a:t>@ </a:t>
            </a:r>
            <a:r>
              <a:rPr lang="en-GB" dirty="0" smtClean="0"/>
              <a:t>or </a:t>
            </a:r>
            <a:r>
              <a:rPr lang="en-GB" dirty="0" smtClean="0">
                <a:hlinkClick r:id="rId2"/>
              </a:rPr>
              <a:t>shurdman@thomasrussell-junior.staffs.sch.uk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8375" y="266974"/>
            <a:ext cx="875378" cy="13792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247" y="256561"/>
            <a:ext cx="827138" cy="1479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757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50"/>
            </a:solidFill>
          </a:ln>
        </p:spPr>
        <p:txBody>
          <a:bodyPr/>
          <a:lstStyle/>
          <a:p>
            <a:pPr algn="ctr"/>
            <a:r>
              <a:rPr lang="en-GB" b="1" u="sng" dirty="0" smtClean="0"/>
              <a:t>Activities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  <a:ln w="38100"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  <a:p>
            <a:r>
              <a:rPr lang="en-GB" dirty="0" smtClean="0"/>
              <a:t>Please choose</a:t>
            </a:r>
            <a:r>
              <a:rPr lang="en-GB" b="1" dirty="0" smtClean="0"/>
              <a:t> one </a:t>
            </a:r>
            <a:r>
              <a:rPr lang="en-GB" dirty="0" smtClean="0"/>
              <a:t>to complete from the mild, warm, hot activities in the folder. Remember to make sure you challenge yourself and if you find it easy try the next level.</a:t>
            </a:r>
          </a:p>
          <a:p>
            <a:endParaRPr lang="en-GB" dirty="0"/>
          </a:p>
          <a:p>
            <a:r>
              <a:rPr lang="en-GB" dirty="0" smtClean="0"/>
              <a:t>If you have whizzed through, you might want to try the today’s scorching activity.</a:t>
            </a:r>
          </a:p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1413" y="487211"/>
            <a:ext cx="1811007" cy="10813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108" y="418219"/>
            <a:ext cx="1021640" cy="121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3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3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372" y="401976"/>
            <a:ext cx="1522003" cy="182640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36" y="393028"/>
            <a:ext cx="3628524" cy="258614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16" y="3421626"/>
            <a:ext cx="3701457" cy="25231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7007" y="393028"/>
            <a:ext cx="2794825" cy="40927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54583" y="32644"/>
            <a:ext cx="197628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Mild Activity.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76202" y="2979176"/>
            <a:ext cx="197628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Warm Activity.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6006277" y="32644"/>
            <a:ext cx="1976284" cy="3693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Hot Activity.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25372" y="4661689"/>
            <a:ext cx="2467285" cy="1448372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0579" y="4902266"/>
            <a:ext cx="104250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34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38100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u="sng" dirty="0" smtClean="0">
                <a:latin typeface="Comic Sans MS" panose="030F0702030302020204" pitchFamily="66" charset="0"/>
              </a:rPr>
              <a:t>Challenge.</a:t>
            </a:r>
            <a:endParaRPr lang="en-GB" b="1" u="sng" dirty="0"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6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838" y="503605"/>
            <a:ext cx="1042506" cy="1048603"/>
          </a:xfrm>
          <a:prstGeom prst="rect">
            <a:avLst/>
          </a:prstGeom>
        </p:spPr>
      </p:pic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28650" y="1829168"/>
            <a:ext cx="7851673" cy="328521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5194919"/>
            <a:ext cx="2542252" cy="151803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1796" y="4916853"/>
            <a:ext cx="1513554" cy="1804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380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3332</TotalTime>
  <Words>311</Words>
  <Application>Microsoft Office PowerPoint</Application>
  <PresentationFormat>On-screen Show (4:3)</PresentationFormat>
  <Paragraphs>39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Comic Sans MS</vt:lpstr>
      <vt:lpstr>Office Theme</vt:lpstr>
      <vt:lpstr>Week 5 Addition and Subtraction</vt:lpstr>
      <vt:lpstr>PowerPoint Presentation</vt:lpstr>
      <vt:lpstr>Missing Numbers.</vt:lpstr>
      <vt:lpstr>Activities.</vt:lpstr>
      <vt:lpstr>PowerPoint Presentation</vt:lpstr>
      <vt:lpstr>Challenge.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220</cp:revision>
  <dcterms:created xsi:type="dcterms:W3CDTF">2018-09-13T11:08:58Z</dcterms:created>
  <dcterms:modified xsi:type="dcterms:W3CDTF">2020-05-12T12:39:14Z</dcterms:modified>
</cp:coreProperties>
</file>