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smtClean="0"/>
              <a:t>Lesson Fifteen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799" y="-1"/>
            <a:ext cx="9222365" cy="694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71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0"/>
            <a:ext cx="9194656" cy="692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81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4" y="-1"/>
            <a:ext cx="9208943" cy="689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69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939970"/>
              </p:ext>
            </p:extLst>
          </p:nvPr>
        </p:nvGraphicFramePr>
        <p:xfrm>
          <a:off x="110835" y="419893"/>
          <a:ext cx="11984183" cy="5943600"/>
        </p:xfrm>
        <a:graphic>
          <a:graphicData uri="http://schemas.openxmlformats.org/drawingml/2006/table">
            <a:tbl>
              <a:tblPr/>
              <a:tblGrid>
                <a:gridCol w="11984183">
                  <a:extLst>
                    <a:ext uri="{9D8B030D-6E8A-4147-A177-3AD203B41FA5}">
                      <a16:colId xmlns:a16="http://schemas.microsoft.com/office/drawing/2014/main" val="2593550018"/>
                    </a:ext>
                  </a:extLst>
                </a:gridCol>
              </a:tblGrid>
              <a:tr h="2641961">
                <a:tc>
                  <a:txBody>
                    <a:bodyPr/>
                    <a:lstStyle/>
                    <a:p>
                      <a:r>
                        <a:rPr lang="en-GB" sz="2400" b="1" u="sng" dirty="0">
                          <a:effectLst/>
                          <a:latin typeface="Comic Sans MS" panose="030F0702030302020204" pitchFamily="66" charset="0"/>
                        </a:rPr>
                        <a:t>Chapter 27 Extract (</a:t>
                      </a:r>
                      <a:r>
                        <a:rPr lang="en-GB" sz="2400" b="1" u="sng" dirty="0" err="1">
                          <a:effectLst/>
                          <a:latin typeface="Comic Sans MS" panose="030F0702030302020204" pitchFamily="66" charset="0"/>
                        </a:rPr>
                        <a:t>pg</a:t>
                      </a:r>
                      <a:r>
                        <a:rPr lang="en-GB" sz="2400" b="1" u="sng" dirty="0">
                          <a:effectLst/>
                          <a:latin typeface="Comic Sans MS" panose="030F0702030302020204" pitchFamily="66" charset="0"/>
                        </a:rPr>
                        <a:t> 139 - 140)</a:t>
                      </a:r>
                      <a:endParaRPr lang="en-GB" sz="2400" dirty="0">
                        <a:effectLst/>
                      </a:endParaRPr>
                    </a:p>
                    <a:p>
                      <a:r>
                        <a:rPr lang="en-GB" sz="2400" dirty="0">
                          <a:effectLst/>
                          <a:latin typeface="Comic Sans MS" panose="030F0702030302020204" pitchFamily="66" charset="0"/>
                        </a:rPr>
                        <a:t>I’ve been watching the buildings falling. Sometimes it happens right in front of my eyes. I see the surge of the Bluchers, writhing around the base of a building, dissolving the brick, layer by layer. Then the walls start to lean just a fraction before it plummets to the ground. There’s something slow and fast about the way a building falls. At first, it’s so slow that it doesn’t look like it’s happening, and then suddenly it accelerates and collapses in one swooping, engulfing crash.</a:t>
                      </a:r>
                      <a:endParaRPr lang="en-GB" sz="2400" dirty="0">
                        <a:effectLst/>
                      </a:endParaRPr>
                    </a:p>
                    <a:p>
                      <a:r>
                        <a:rPr lang="en-GB" sz="2400" dirty="0">
                          <a:effectLst/>
                          <a:latin typeface="Comic Sans MS" panose="030F0702030302020204" pitchFamily="66" charset="0"/>
                        </a:rPr>
                        <a:t>The other day I saw one of the smaller blocks fall, and just as it started to lean over on itself, I saw the door at the bottom of the block open and the tiny figure of someone dashing out. They ran in a diagonal line, desperately, in lunging strides, but in only a few steps they had collapsed from the spores. I could see the body lying unmoving on the ground. It looked like it was a woman with short, dark hair.</a:t>
                      </a:r>
                      <a:endParaRPr lang="en-GB" sz="2400" dirty="0">
                        <a:effectLst/>
                      </a:endParaRPr>
                    </a:p>
                    <a:p>
                      <a:r>
                        <a:rPr lang="en-GB" sz="2400" dirty="0">
                          <a:effectLst/>
                          <a:latin typeface="Comic Sans MS" panose="030F0702030302020204" pitchFamily="66" charset="0"/>
                        </a:rPr>
                        <a:t>Then the Bluchers came, one by one, in a blue-silver haze. At first there were only a couple but as I watched, a group collected together, and for a moment they seemed to pause, as if they were waiting for something. Then they covered the body until I could see it no longer</a:t>
                      </a:r>
                      <a:r>
                        <a:rPr lang="en-GB" sz="2400" dirty="0" smtClean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GB" sz="2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6309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185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508" y="-1"/>
            <a:ext cx="9166947" cy="690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763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510" y="0"/>
            <a:ext cx="9195089" cy="691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03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27" y="0"/>
            <a:ext cx="9130145" cy="687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108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108" y="0"/>
            <a:ext cx="9291637" cy="698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62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565" y="0"/>
            <a:ext cx="9176472" cy="69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99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44C11B-8B48-4F3C-A78F-0B9943A76B9A}"/>
</file>

<file path=customXml/itemProps2.xml><?xml version="1.0" encoding="utf-8"?>
<ds:datastoreItem xmlns:ds="http://schemas.openxmlformats.org/officeDocument/2006/customXml" ds:itemID="{36701465-BC41-4554-8E19-8AB751FC7457}"/>
</file>

<file path=customXml/itemProps3.xml><?xml version="1.0" encoding="utf-8"?>
<ds:datastoreItem xmlns:ds="http://schemas.openxmlformats.org/officeDocument/2006/customXml" ds:itemID="{AD111653-8C77-432B-B11B-3CD7E843204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1733</TotalTime>
  <Words>273</Words>
  <Application>Microsoft Office PowerPoint</Application>
  <PresentationFormat>Widescreen</PresentationFormat>
  <Paragraphs>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43</cp:revision>
  <dcterms:created xsi:type="dcterms:W3CDTF">2017-06-13T10:14:11Z</dcterms:created>
  <dcterms:modified xsi:type="dcterms:W3CDTF">2021-01-28T09:11:21Z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