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68" r:id="rId4"/>
    <p:sldId id="276" r:id="rId5"/>
    <p:sldId id="277" r:id="rId6"/>
    <p:sldId id="271" r:id="rId7"/>
    <p:sldId id="272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Nine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568" y="0"/>
            <a:ext cx="9204614" cy="69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92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476" y="-1"/>
            <a:ext cx="9185997" cy="690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1" y="0"/>
            <a:ext cx="9296834" cy="69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5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2C554B-CCBF-44E2-B085-6D5FDBE2105A}"/>
              </a:ext>
            </a:extLst>
          </p:cNvPr>
          <p:cNvSpPr txBox="1"/>
          <p:nvPr/>
        </p:nvSpPr>
        <p:spPr>
          <a:xfrm>
            <a:off x="239151" y="239151"/>
            <a:ext cx="877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</a:rPr>
              <a:t>Speedy Retrieval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FA8AA-7EB3-4E9D-95E1-D2E942D2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21" y="239151"/>
            <a:ext cx="1631852" cy="16318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2812D-94C2-4009-A331-BD2EE48C2135}"/>
              </a:ext>
            </a:extLst>
          </p:cNvPr>
          <p:cNvSpPr txBox="1"/>
          <p:nvPr/>
        </p:nvSpPr>
        <p:spPr>
          <a:xfrm>
            <a:off x="239151" y="1308987"/>
            <a:ext cx="1066331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When Ade heard a shout he…</a:t>
            </a:r>
          </a:p>
          <a:p>
            <a:pPr marL="514350" indent="-514350">
              <a:buAutoNum type="alphaUcParenR"/>
            </a:pPr>
            <a:r>
              <a:rPr lang="en-GB" sz="2800" dirty="0"/>
              <a:t>Stopped		B) Carried on running	C) Turned back in surprise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the policemen fell down, it looked like:</a:t>
            </a:r>
          </a:p>
          <a:p>
            <a:pPr marL="514350" indent="-514350">
              <a:buAutoNum type="alphaUcParenR"/>
            </a:pPr>
            <a:r>
              <a:rPr lang="en-GB" sz="2800" dirty="0"/>
              <a:t>Toys falling	B) Dominoes		C) they’d fainted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Ade started to run again, he:</a:t>
            </a:r>
          </a:p>
          <a:p>
            <a:pPr marL="514350" indent="-514350">
              <a:buAutoNum type="alphaUcParenR"/>
            </a:pPr>
            <a:r>
              <a:rPr lang="en-GB" sz="2800" dirty="0"/>
              <a:t>Ran away as fast as he could		B) Dropped the milk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The news reported that the deaths were being treated as:</a:t>
            </a:r>
          </a:p>
          <a:p>
            <a:r>
              <a:rPr lang="en-GB" sz="2800" dirty="0"/>
              <a:t>A) Concerning	B) A tragedy			C) Suspicious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6146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2C554B-CCBF-44E2-B085-6D5FDBE2105A}"/>
              </a:ext>
            </a:extLst>
          </p:cNvPr>
          <p:cNvSpPr txBox="1"/>
          <p:nvPr/>
        </p:nvSpPr>
        <p:spPr>
          <a:xfrm>
            <a:off x="239151" y="239151"/>
            <a:ext cx="877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</a:rPr>
              <a:t>Speedy Retrieval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FA8AA-7EB3-4E9D-95E1-D2E942D2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21" y="239151"/>
            <a:ext cx="1631852" cy="16318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2812D-94C2-4009-A331-BD2EE48C2135}"/>
              </a:ext>
            </a:extLst>
          </p:cNvPr>
          <p:cNvSpPr txBox="1"/>
          <p:nvPr/>
        </p:nvSpPr>
        <p:spPr>
          <a:xfrm>
            <a:off x="239151" y="1308987"/>
            <a:ext cx="1066331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When Ade heard a shout he…</a:t>
            </a:r>
          </a:p>
          <a:p>
            <a:pPr marL="514350" indent="-514350">
              <a:buAutoNum type="alphaUcParenR"/>
            </a:pPr>
            <a:r>
              <a:rPr lang="en-GB" sz="2800" dirty="0"/>
              <a:t>Stopped		B) Carried on running	C) Turned back in surprise</a:t>
            </a:r>
          </a:p>
          <a:p>
            <a:pPr marL="1885950" lvl="3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the policemen fell down, it looked like:</a:t>
            </a:r>
          </a:p>
          <a:p>
            <a:pPr marL="514350" indent="-514350">
              <a:buAutoNum type="alphaUcParenR"/>
            </a:pPr>
            <a:r>
              <a:rPr lang="en-GB" sz="2800" dirty="0"/>
              <a:t>Toys falling	B) Dominoes		C) they’d fainted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Ade started to run again, he:</a:t>
            </a:r>
          </a:p>
          <a:p>
            <a:pPr marL="514350" indent="-514350">
              <a:buAutoNum type="alphaUcParenR"/>
            </a:pPr>
            <a:r>
              <a:rPr lang="en-GB" sz="2800" dirty="0"/>
              <a:t>Ran away as fast as he could		B) Dropped the milk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The news reported that the deaths were being treated as:</a:t>
            </a:r>
          </a:p>
          <a:p>
            <a:r>
              <a:rPr lang="en-GB" sz="2800" dirty="0"/>
              <a:t>A) Concerning	B) A tragedy			C) Suspicious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66EF77B-806A-4BC7-95A7-923424DE449A}"/>
              </a:ext>
            </a:extLst>
          </p:cNvPr>
          <p:cNvSpPr/>
          <p:nvPr/>
        </p:nvSpPr>
        <p:spPr>
          <a:xfrm>
            <a:off x="239151" y="1578723"/>
            <a:ext cx="21526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2F64E9A-B750-4B0F-BB5E-9688A661BDBE}"/>
              </a:ext>
            </a:extLst>
          </p:cNvPr>
          <p:cNvSpPr/>
          <p:nvPr/>
        </p:nvSpPr>
        <p:spPr>
          <a:xfrm>
            <a:off x="6467086" y="1614396"/>
            <a:ext cx="4200913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BD114A-A4AB-4C19-A210-CF3648065C11}"/>
              </a:ext>
            </a:extLst>
          </p:cNvPr>
          <p:cNvSpPr/>
          <p:nvPr/>
        </p:nvSpPr>
        <p:spPr>
          <a:xfrm>
            <a:off x="2982351" y="2912223"/>
            <a:ext cx="21526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C4C6A07-C959-42B4-B0F4-C70238CE2FB5}"/>
              </a:ext>
            </a:extLst>
          </p:cNvPr>
          <p:cNvSpPr/>
          <p:nvPr/>
        </p:nvSpPr>
        <p:spPr>
          <a:xfrm>
            <a:off x="239151" y="4150473"/>
            <a:ext cx="48958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1FBFE7-78D9-46D6-8D9F-8F84D0175789}"/>
              </a:ext>
            </a:extLst>
          </p:cNvPr>
          <p:cNvSpPr/>
          <p:nvPr/>
        </p:nvSpPr>
        <p:spPr>
          <a:xfrm>
            <a:off x="6467086" y="4085918"/>
            <a:ext cx="3438914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386164F-9421-4929-B46C-40E3312B9F1F}"/>
              </a:ext>
            </a:extLst>
          </p:cNvPr>
          <p:cNvSpPr/>
          <p:nvPr/>
        </p:nvSpPr>
        <p:spPr>
          <a:xfrm>
            <a:off x="6664327" y="5457518"/>
            <a:ext cx="2353064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04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603" y="0"/>
            <a:ext cx="9147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7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128" y="0"/>
            <a:ext cx="91542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98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58" y="0"/>
            <a:ext cx="9144433" cy="685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64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423" y="0"/>
            <a:ext cx="9218468" cy="690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36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06673A-62F2-4F30-A046-B6B6A464ADE7}"/>
</file>

<file path=customXml/itemProps2.xml><?xml version="1.0" encoding="utf-8"?>
<ds:datastoreItem xmlns:ds="http://schemas.openxmlformats.org/officeDocument/2006/customXml" ds:itemID="{2452B01B-0724-4CCB-86F9-E44CB84F908A}"/>
</file>

<file path=customXml/itemProps3.xml><?xml version="1.0" encoding="utf-8"?>
<ds:datastoreItem xmlns:ds="http://schemas.openxmlformats.org/officeDocument/2006/customXml" ds:itemID="{DDC2CB2C-F3C5-4B27-B21F-2A508DBED010}"/>
</file>

<file path=docProps/app.xml><?xml version="1.0" encoding="utf-8"?>
<Properties xmlns="http://schemas.openxmlformats.org/officeDocument/2006/extended-properties" xmlns:vt="http://schemas.openxmlformats.org/officeDocument/2006/docPropsVTypes">
  <TotalTime>1661</TotalTime>
  <Words>203</Words>
  <Application>Microsoft Office PowerPoint</Application>
  <PresentationFormat>Widescreen</PresentationFormat>
  <Paragraphs>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37</cp:revision>
  <dcterms:created xsi:type="dcterms:W3CDTF">2017-06-13T10:14:11Z</dcterms:created>
  <dcterms:modified xsi:type="dcterms:W3CDTF">2021-01-18T15:40:32Z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