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6583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1873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782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2466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5819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789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2499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06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0015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5494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8020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8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BFBDC-B27E-4385-A490-7228440D98AC}" type="datetimeFigureOut">
              <a:rPr lang="en-AU" smtClean="0"/>
              <a:t>26/05/2020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CA33E-1CE2-4E40-AEA0-CA7632C6D3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3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AHTsBGhue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Lost Thing</a:t>
            </a:r>
            <a:endParaRPr lang="en-A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Shaun Tan</a:t>
            </a:r>
            <a:endParaRPr lang="en-AU" sz="4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43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16" y="25121"/>
            <a:ext cx="8229600" cy="1143000"/>
          </a:xfrm>
        </p:spPr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Explore - T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Front Cover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4355976" cy="5671844"/>
          </a:xfrm>
        </p:spPr>
      </p:pic>
      <p:sp>
        <p:nvSpPr>
          <p:cNvPr id="5" name="TextBox 4"/>
          <p:cNvSpPr txBox="1"/>
          <p:nvPr/>
        </p:nvSpPr>
        <p:spPr>
          <a:xfrm>
            <a:off x="4563616" y="1196752"/>
            <a:ext cx="4176464" cy="926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u="sng" dirty="0" smtClean="0"/>
              <a:t>Questions:</a:t>
            </a:r>
          </a:p>
          <a:p>
            <a:pPr marL="342900" indent="-342900">
              <a:buAutoNum type="arabicPeriod"/>
            </a:pPr>
            <a:r>
              <a:rPr lang="en-AU" sz="2400" dirty="0" smtClean="0"/>
              <a:t>What stands out the most? </a:t>
            </a:r>
            <a:endParaRPr lang="en-AU" sz="2400" dirty="0"/>
          </a:p>
          <a:p>
            <a:pPr marL="342900" indent="-342900">
              <a:buAutoNum type="arabicPeriod"/>
            </a:pPr>
            <a:r>
              <a:rPr lang="en-AU" sz="2400" dirty="0" smtClean="0"/>
              <a:t>What are the dominant colours used? What effect do these colours have on meaning?</a:t>
            </a:r>
          </a:p>
          <a:p>
            <a:pPr marL="342900" indent="-342900">
              <a:buAutoNum type="arabicPeriod"/>
            </a:pPr>
            <a:r>
              <a:rPr lang="en-AU" sz="2400" dirty="0" smtClean="0"/>
              <a:t>Describe the particular font used. Why do you think it was chosen?</a:t>
            </a:r>
          </a:p>
          <a:p>
            <a:pPr marL="342900" indent="-342900">
              <a:buAutoNum type="arabicPeriod"/>
            </a:pPr>
            <a:r>
              <a:rPr lang="en-AU" sz="2400" dirty="0" smtClean="0"/>
              <a:t>The quote below the title says “A tale for those who have more important things to pay attention to”</a:t>
            </a:r>
          </a:p>
          <a:p>
            <a:pPr marL="342900" indent="-342900">
              <a:buAutoNum type="arabicPeriod"/>
            </a:pPr>
            <a:r>
              <a:rPr lang="en-AU" sz="2400" dirty="0" smtClean="0"/>
              <a:t>What do we learn about the story from this cover?</a:t>
            </a:r>
          </a:p>
          <a:p>
            <a:pPr marL="342900" indent="-342900">
              <a:buAutoNum type="arabicPeriod"/>
            </a:pPr>
            <a:endParaRPr lang="en-AU" sz="2400" dirty="0" smtClean="0"/>
          </a:p>
          <a:p>
            <a:pPr marL="342900" indent="-342900">
              <a:buAutoNum type="arabicPeriod"/>
            </a:pPr>
            <a:endParaRPr lang="en-AU" sz="2800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61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Listen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Click on the link below to watch a video reading of Shaun Tan’s </a:t>
            </a:r>
            <a:r>
              <a:rPr lang="en-AU" b="1" dirty="0" smtClean="0"/>
              <a:t>‘The Lost Thing’</a:t>
            </a:r>
            <a:r>
              <a:rPr lang="en-AU" dirty="0" smtClean="0"/>
              <a:t>: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GB" sz="2800" dirty="0" smtClean="0">
                <a:hlinkClick r:id="rId2"/>
              </a:rPr>
              <a:t>https</a:t>
            </a:r>
            <a:r>
              <a:rPr lang="en-GB" sz="2800" dirty="0">
                <a:hlinkClick r:id="rId2"/>
              </a:rPr>
              <a:t>://</a:t>
            </a:r>
            <a:r>
              <a:rPr lang="en-GB" sz="2800" dirty="0" smtClean="0">
                <a:hlinkClick r:id="rId2"/>
              </a:rPr>
              <a:t>www.youtube.com/watch?v=WAHTsBGhues</a:t>
            </a:r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/>
              <a:t> </a:t>
            </a:r>
            <a:endParaRPr lang="en-AU" sz="2800" b="1" dirty="0"/>
          </a:p>
        </p:txBody>
      </p:sp>
    </p:spTree>
    <p:extLst>
      <p:ext uri="{BB962C8B-B14F-4D97-AF65-F5344CB8AC3E}">
        <p14:creationId xmlns:p14="http://schemas.microsoft.com/office/powerpoint/2010/main" val="96927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Reflect - after 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 the book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AU" dirty="0" smtClean="0"/>
              <a:t>How did the story make you feel? Explain</a:t>
            </a:r>
          </a:p>
          <a:p>
            <a:pPr marL="514350" indent="-514350">
              <a:buAutoNum type="arabicPeriod"/>
            </a:pPr>
            <a:r>
              <a:rPr lang="en-AU" dirty="0" smtClean="0"/>
              <a:t>The boy is the only one who notices the Lost Thing. What does this tell you about the world in which the story takes place?</a:t>
            </a:r>
          </a:p>
          <a:p>
            <a:pPr marL="514350" indent="-514350">
              <a:buAutoNum type="arabicPeriod"/>
            </a:pPr>
            <a:r>
              <a:rPr lang="en-AU" dirty="0" smtClean="0"/>
              <a:t>What happens to the Lost Thing?</a:t>
            </a:r>
          </a:p>
          <a:p>
            <a:pPr marL="514350" indent="-514350">
              <a:buAutoNum type="arabicPeriod"/>
            </a:pPr>
            <a:r>
              <a:rPr lang="en-AU" dirty="0" smtClean="0"/>
              <a:t>What happens to the boy? Why?</a:t>
            </a:r>
          </a:p>
          <a:p>
            <a:pPr marL="514350" indent="-514350">
              <a:buAutoNum type="arabicPeriod"/>
            </a:pPr>
            <a:r>
              <a:rPr lang="en-AU" dirty="0" smtClean="0"/>
              <a:t>Now that you have read the story, how would you explain the meaning of the line on the cover: “A tale for those who have more important things to do.”</a:t>
            </a:r>
          </a:p>
          <a:p>
            <a:pPr marL="514350" indent="-514350">
              <a:buAutoNum type="arabicPeriod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609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" y="0"/>
            <a:ext cx="8229600" cy="1143000"/>
          </a:xfrm>
        </p:spPr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Illustrations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104456" cy="543840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40768"/>
            <a:ext cx="3969232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1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 Detectives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Visual Style 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en-AU" dirty="0" smtClean="0"/>
              <a:t>Describe the setting of the book. What kind of world does the boy live in?</a:t>
            </a:r>
          </a:p>
          <a:p>
            <a:pPr marL="514350" indent="-514350">
              <a:buAutoNum type="arabicPeriod"/>
            </a:pPr>
            <a:r>
              <a:rPr lang="en-AU" dirty="0" smtClean="0"/>
              <a:t>Look at the department of odds and ends.</a:t>
            </a:r>
          </a:p>
          <a:p>
            <a:pPr marL="514350" indent="-514350">
              <a:buAutoNum type="alphaLcPeriod"/>
            </a:pPr>
            <a:r>
              <a:rPr lang="en-AU" dirty="0" smtClean="0"/>
              <a:t>What does it look like?</a:t>
            </a:r>
          </a:p>
          <a:p>
            <a:pPr marL="514350" indent="-514350">
              <a:buAutoNum type="alphaLcPeriod"/>
            </a:pPr>
            <a:r>
              <a:rPr lang="en-AU" dirty="0" smtClean="0"/>
              <a:t>What colours are used?</a:t>
            </a:r>
          </a:p>
          <a:p>
            <a:pPr marL="514350" indent="-514350">
              <a:buAutoNum type="alphaLcPeriod"/>
            </a:pPr>
            <a:r>
              <a:rPr lang="en-AU" dirty="0" smtClean="0"/>
              <a:t>Does this make it seem like a </a:t>
            </a:r>
            <a:r>
              <a:rPr lang="en-AU" smtClean="0"/>
              <a:t>positive or </a:t>
            </a:r>
            <a:r>
              <a:rPr lang="en-AU" dirty="0" smtClean="0"/>
              <a:t>negative place?</a:t>
            </a:r>
          </a:p>
          <a:p>
            <a:pPr marL="514350" indent="-514350">
              <a:buAutoNum type="alphaLcPeriod"/>
            </a:pPr>
            <a:r>
              <a:rPr lang="en-AU" dirty="0" smtClean="0"/>
              <a:t>How does the Lost Thing respond to this place?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4042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2999&quot;&gt;&lt;object type=&quot;3&quot; unique_id=&quot;13000&quot;&gt;&lt;property id=&quot;20148&quot; value=&quot;5&quot;/&gt;&lt;property id=&quot;20300&quot; value=&quot;Slide 1 - &amp;quot;The Lost Thing&amp;quot;&quot;/&gt;&lt;property id=&quot;20307&quot; value=&quot;256&quot;/&gt;&lt;/object&gt;&lt;object type=&quot;3&quot; unique_id=&quot;13001&quot;&gt;&lt;property id=&quot;20148&quot; value=&quot;5&quot;/&gt;&lt;property id=&quot;20300&quot; value=&quot;Slide 2 - &amp;quot;The Front Cover&amp;quot;&quot;/&gt;&lt;property id=&quot;20307&quot; value=&quot;257&quot;/&gt;&lt;/object&gt;&lt;object type=&quot;3&quot; unique_id=&quot;13002&quot;&gt;&lt;property id=&quot;20148&quot; value=&quot;5&quot;/&gt;&lt;property id=&quot;20300&quot; value=&quot;Slide 3 - &amp;quot;After reading the book&amp;quot;&quot;/&gt;&lt;property id=&quot;20307&quot; value=&quot;258&quot;/&gt;&lt;/object&gt;&lt;object type=&quot;3&quot; unique_id=&quot;13003&quot;&gt;&lt;property id=&quot;20148&quot; value=&quot;5&quot;/&gt;&lt;property id=&quot;20300&quot; value=&quot;Slide 4 - &amp;quot;Visual Style&amp;quot;&quot;/&gt;&lt;property id=&quot;20307&quot; value=&quot;259&quot;/&gt;&lt;/object&gt;&lt;object type=&quot;3&quot; unique_id=&quot;13052&quot;&gt;&lt;property id=&quot;20148&quot; value=&quot;5&quot;/&gt;&lt;property id=&quot;20300&quot; value=&quot;Slide 5 - &amp;quot;Reflection &amp;quot;&quot;/&gt;&lt;property id=&quot;20307&quot; value=&quot;260&quot;/&gt;&lt;/object&gt;&lt;/object&gt;&lt;object type=&quot;8&quot; unique_id=&quot;1300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4378</TotalTime>
  <Words>260</Words>
  <Application>Microsoft Office PowerPoint</Application>
  <PresentationFormat>On-screen Show (4:3)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The Lost Thing</vt:lpstr>
      <vt:lpstr>Explore - The Front Cover</vt:lpstr>
      <vt:lpstr>Listen</vt:lpstr>
      <vt:lpstr>Reflect - after reading the book</vt:lpstr>
      <vt:lpstr>Illustrations</vt:lpstr>
      <vt:lpstr>Picture Detectives - Visual Style </vt:lpstr>
    </vt:vector>
  </TitlesOfParts>
  <Company>NSW, Department of Education and Training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Lost Thing</dc:title>
  <dc:creator>Brawn, Susan</dc:creator>
  <cp:lastModifiedBy>CMurfin</cp:lastModifiedBy>
  <cp:revision>13</cp:revision>
  <dcterms:created xsi:type="dcterms:W3CDTF">2013-09-03T01:40:07Z</dcterms:created>
  <dcterms:modified xsi:type="dcterms:W3CDTF">2020-05-26T15:23:55Z</dcterms:modified>
</cp:coreProperties>
</file>