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86" r:id="rId3"/>
    <p:sldId id="294" r:id="rId4"/>
    <p:sldId id="295" r:id="rId5"/>
    <p:sldId id="296" r:id="rId6"/>
    <p:sldId id="297" r:id="rId7"/>
    <p:sldId id="298" r:id="rId8"/>
    <p:sldId id="299" r:id="rId9"/>
    <p:sldId id="27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392" autoAdjust="0"/>
    <p:restoredTop sz="94660"/>
  </p:normalViewPr>
  <p:slideViewPr>
    <p:cSldViewPr snapToGrid="0">
      <p:cViewPr>
        <p:scale>
          <a:sx n="70" d="100"/>
          <a:sy n="70" d="100"/>
        </p:scale>
        <p:origin x="-738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85A7E-CA6E-47CE-8922-AEE7825A84CD}" type="datetimeFigureOut">
              <a:rPr lang="en-US" smtClean="0"/>
              <a:pPr/>
              <a:t>5/7/2020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BCEC7-904F-44F2-9D99-5706B197714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80041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1032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83573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2405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09742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6683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2918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70800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14128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4925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6244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8D860-E247-43A5-AC49-3F6F0F76DD01}" type="datetimeFigureOut">
              <a:rPr lang="en-GB" smtClean="0"/>
              <a:pPr/>
              <a:t>07/05/2020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9466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86995" y="-1193800"/>
            <a:ext cx="9144000" cy="2387600"/>
          </a:xfrm>
        </p:spPr>
        <p:txBody>
          <a:bodyPr>
            <a:norm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English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Adventure stories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Miss Hurdman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29691"/>
            <a:ext cx="9144000" cy="2658292"/>
          </a:xfrm>
        </p:spPr>
        <p:txBody>
          <a:bodyPr>
            <a:no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Wednesday 13</a:t>
            </a:r>
            <a:r>
              <a:rPr lang="en-GB" sz="4000" baseline="30000" dirty="0" smtClean="0">
                <a:latin typeface="Comic Sans MS" panose="030F0702030302020204" pitchFamily="66" charset="0"/>
              </a:rPr>
              <a:t>th</a:t>
            </a:r>
            <a:r>
              <a:rPr lang="en-GB" sz="4000" dirty="0" smtClean="0">
                <a:latin typeface="Comic Sans MS" panose="030F0702030302020204" pitchFamily="66" charset="0"/>
              </a:rPr>
              <a:t> May</a:t>
            </a:r>
          </a:p>
          <a:p>
            <a:endParaRPr lang="en-GB" sz="4000" dirty="0" smtClean="0">
              <a:latin typeface="Comic Sans MS" panose="030F0702030302020204" pitchFamily="66" charset="0"/>
            </a:endParaRPr>
          </a:p>
          <a:p>
            <a:r>
              <a:rPr lang="en-GB" sz="4000" dirty="0" smtClean="0">
                <a:latin typeface="Comic Sans MS" panose="030F0702030302020204" pitchFamily="66" charset="0"/>
              </a:rPr>
              <a:t>LO: Use prepositions to describe place, time and cause.</a:t>
            </a:r>
            <a:endParaRPr lang="en-GB" sz="4000" dirty="0">
              <a:latin typeface="Comic Sans MS" panose="030F0702030302020204" pitchFamily="66" charset="0"/>
            </a:endParaRPr>
          </a:p>
        </p:txBody>
      </p:sp>
      <p:pic>
        <p:nvPicPr>
          <p:cNvPr id="8194" name="Picture 2" descr="Thomas Russell Junior School | The School Badge Datab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10" y="228600"/>
            <a:ext cx="2574178" cy="2626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40866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738815" cy="1325563"/>
          </a:xfrm>
        </p:spPr>
        <p:txBody>
          <a:bodyPr>
            <a:noAutofit/>
          </a:bodyPr>
          <a:lstStyle/>
          <a:p>
            <a:r>
              <a:rPr lang="en-GB" sz="3200" dirty="0" smtClean="0">
                <a:latin typeface="Comic Sans MS" pitchFamily="66" charset="0"/>
              </a:rPr>
              <a:t>Not only to prepositions tell us </a:t>
            </a:r>
            <a:r>
              <a:rPr lang="en-GB" sz="3200" dirty="0" smtClean="0">
                <a:solidFill>
                  <a:schemeClr val="accent6"/>
                </a:solidFill>
                <a:latin typeface="Comic Sans MS" pitchFamily="66" charset="0"/>
              </a:rPr>
              <a:t>where</a:t>
            </a:r>
            <a:r>
              <a:rPr lang="en-GB" sz="3200" dirty="0" smtClean="0">
                <a:latin typeface="Comic Sans MS" pitchFamily="66" charset="0"/>
              </a:rPr>
              <a:t> something happened but they can be also be used to tell us about </a:t>
            </a:r>
            <a:r>
              <a:rPr lang="en-GB" sz="3200" dirty="0" smtClean="0">
                <a:solidFill>
                  <a:srgbClr val="FF0000"/>
                </a:solidFill>
                <a:latin typeface="Comic Sans MS" pitchFamily="66" charset="0"/>
              </a:rPr>
              <a:t>time</a:t>
            </a:r>
            <a:r>
              <a:rPr lang="en-GB" sz="3200" dirty="0" smtClean="0">
                <a:latin typeface="Comic Sans MS" pitchFamily="66" charset="0"/>
              </a:rPr>
              <a:t> or how something is </a:t>
            </a:r>
            <a:r>
              <a:rPr lang="en-GB" sz="3200" dirty="0" smtClean="0">
                <a:solidFill>
                  <a:srgbClr val="0070C0"/>
                </a:solidFill>
                <a:latin typeface="Comic Sans MS" pitchFamily="66" charset="0"/>
              </a:rPr>
              <a:t>caused</a:t>
            </a:r>
            <a:r>
              <a:rPr lang="en-GB" sz="3200" dirty="0" smtClean="0">
                <a:latin typeface="Comic Sans MS" pitchFamily="66" charset="0"/>
              </a:rPr>
              <a:t> by something else.</a:t>
            </a:r>
            <a:endParaRPr lang="en-GB" sz="3200" dirty="0">
              <a:latin typeface="Comic Sans MS" pitchFamily="66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6172200" y="2129050"/>
            <a:ext cx="5181600" cy="449011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At 6 o’ clock </a:t>
            </a:r>
            <a:r>
              <a:rPr lang="en-GB" dirty="0" smtClean="0">
                <a:latin typeface="Comic Sans MS" pitchFamily="66" charset="0"/>
              </a:rPr>
              <a:t>the dog was </a:t>
            </a:r>
            <a:r>
              <a:rPr lang="en-GB" dirty="0" smtClean="0">
                <a:solidFill>
                  <a:schemeClr val="accent6"/>
                </a:solidFill>
                <a:latin typeface="Comic Sans MS" pitchFamily="66" charset="0"/>
              </a:rPr>
              <a:t>on </a:t>
            </a:r>
            <a:r>
              <a:rPr lang="en-GB" dirty="0" smtClean="0">
                <a:latin typeface="Comic Sans MS" pitchFamily="66" charset="0"/>
              </a:rPr>
              <a:t>the table. </a:t>
            </a:r>
          </a:p>
          <a:p>
            <a:pPr>
              <a:buNone/>
            </a:pPr>
            <a:endParaRPr lang="en-GB" dirty="0" smtClean="0">
              <a:latin typeface="Comic Sans MS" pitchFamily="66" charset="0"/>
            </a:endParaRPr>
          </a:p>
          <a:p>
            <a:pPr>
              <a:buNone/>
            </a:pPr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During the lesson</a:t>
            </a:r>
            <a:r>
              <a:rPr lang="en-GB" dirty="0" smtClean="0">
                <a:latin typeface="Comic Sans MS" pitchFamily="66" charset="0"/>
              </a:rPr>
              <a:t>, the cat was </a:t>
            </a:r>
            <a:r>
              <a:rPr lang="en-GB" dirty="0" smtClean="0">
                <a:solidFill>
                  <a:schemeClr val="accent6"/>
                </a:solidFill>
                <a:latin typeface="Comic Sans MS" pitchFamily="66" charset="0"/>
              </a:rPr>
              <a:t>under</a:t>
            </a:r>
            <a:r>
              <a:rPr lang="en-GB" dirty="0" smtClean="0">
                <a:latin typeface="Comic Sans MS" pitchFamily="66" charset="0"/>
              </a:rPr>
              <a:t> the table.</a:t>
            </a:r>
          </a:p>
          <a:p>
            <a:pPr>
              <a:buNone/>
            </a:pPr>
            <a:endParaRPr lang="en-GB" dirty="0" smtClean="0">
              <a:latin typeface="Comic Sans MS" pitchFamily="66" charset="0"/>
            </a:endParaRPr>
          </a:p>
          <a:p>
            <a:pPr>
              <a:buNone/>
            </a:pPr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Due to the barking</a:t>
            </a:r>
            <a:r>
              <a:rPr lang="en-GB" dirty="0" smtClean="0">
                <a:latin typeface="Comic Sans MS" pitchFamily="66" charset="0"/>
              </a:rPr>
              <a:t>, the teacher put her hands </a:t>
            </a:r>
            <a:r>
              <a:rPr lang="en-GB" dirty="0" smtClean="0">
                <a:solidFill>
                  <a:schemeClr val="accent6"/>
                </a:solidFill>
                <a:latin typeface="Comic Sans MS" pitchFamily="66" charset="0"/>
              </a:rPr>
              <a:t>over</a:t>
            </a:r>
            <a:r>
              <a:rPr lang="en-GB" dirty="0" smtClean="0">
                <a:latin typeface="Comic Sans MS" pitchFamily="66" charset="0"/>
              </a:rPr>
              <a:t> her ears.</a:t>
            </a:r>
            <a:endParaRPr lang="en-GB" dirty="0">
              <a:latin typeface="Comic Sans MS" pitchFamily="66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2315" y="2401721"/>
            <a:ext cx="5739002" cy="3521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10488" y="-2694912"/>
            <a:ext cx="7239000" cy="1232402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-195619"/>
            <a:ext cx="6329624" cy="738798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464024" y="354842"/>
            <a:ext cx="539086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latin typeface="Comic Sans MS" pitchFamily="66" charset="0"/>
              </a:rPr>
              <a:t>Today we are going to finish reading The </a:t>
            </a:r>
            <a:r>
              <a:rPr lang="en-GB" sz="2800" dirty="0" err="1" smtClean="0">
                <a:latin typeface="Comic Sans MS" pitchFamily="66" charset="0"/>
              </a:rPr>
              <a:t>Hodgeheg</a:t>
            </a:r>
            <a:r>
              <a:rPr lang="en-GB" sz="2800" dirty="0" smtClean="0">
                <a:latin typeface="Comic Sans MS" pitchFamily="66" charset="0"/>
              </a:rPr>
              <a:t>. </a:t>
            </a:r>
          </a:p>
          <a:p>
            <a:endParaRPr lang="en-GB" sz="2800" dirty="0" smtClean="0">
              <a:latin typeface="Comic Sans MS" pitchFamily="66" charset="0"/>
            </a:endParaRPr>
          </a:p>
          <a:p>
            <a:r>
              <a:rPr lang="en-GB" sz="2800" dirty="0" smtClean="0">
                <a:latin typeface="Comic Sans MS" pitchFamily="66" charset="0"/>
              </a:rPr>
              <a:t>What do you think will happen at the end of the story?</a:t>
            </a:r>
          </a:p>
          <a:p>
            <a:endParaRPr lang="en-GB" sz="2800" dirty="0" smtClean="0">
              <a:latin typeface="Comic Sans MS" pitchFamily="66" charset="0"/>
            </a:endParaRPr>
          </a:p>
          <a:p>
            <a:endParaRPr lang="en-GB" sz="2800" dirty="0" smtClean="0">
              <a:latin typeface="Comic Sans MS" pitchFamily="66" charset="0"/>
            </a:endParaRPr>
          </a:p>
          <a:p>
            <a:endParaRPr lang="en-GB" sz="2800" dirty="0" smtClean="0">
              <a:latin typeface="Comic Sans MS" pitchFamily="66" charset="0"/>
            </a:endParaRPr>
          </a:p>
          <a:p>
            <a:endParaRPr lang="en-GB" sz="2800" dirty="0" smtClean="0">
              <a:latin typeface="Comic Sans MS" pitchFamily="66" charset="0"/>
            </a:endParaRPr>
          </a:p>
          <a:p>
            <a:endParaRPr lang="en-GB" sz="2800" dirty="0" smtClean="0">
              <a:latin typeface="Comic Sans MS" pitchFamily="66" charset="0"/>
            </a:endParaRPr>
          </a:p>
          <a:p>
            <a:endParaRPr lang="en-GB" sz="2800" dirty="0" smtClean="0">
              <a:latin typeface="Comic Sans MS" pitchFamily="66" charset="0"/>
            </a:endParaRPr>
          </a:p>
          <a:p>
            <a:r>
              <a:rPr lang="en-GB" sz="2800" dirty="0" smtClean="0">
                <a:solidFill>
                  <a:schemeClr val="accent2"/>
                </a:solidFill>
                <a:latin typeface="Comic Sans MS" pitchFamily="66" charset="0"/>
              </a:rPr>
              <a:t>Can you find any prepositions </a:t>
            </a:r>
            <a:r>
              <a:rPr lang="en-GB" sz="2800" dirty="0" smtClean="0">
                <a:solidFill>
                  <a:schemeClr val="accent2"/>
                </a:solidFill>
                <a:latin typeface="Comic Sans MS" pitchFamily="66" charset="0"/>
              </a:rPr>
              <a:t>of time or cause as </a:t>
            </a:r>
            <a:r>
              <a:rPr lang="en-GB" sz="2800" dirty="0" smtClean="0">
                <a:solidFill>
                  <a:schemeClr val="accent2"/>
                </a:solidFill>
                <a:latin typeface="Comic Sans MS" pitchFamily="66" charset="0"/>
              </a:rPr>
              <a:t>you are reading?</a:t>
            </a:r>
          </a:p>
        </p:txBody>
      </p:sp>
    </p:spTree>
    <p:extLst>
      <p:ext uri="{BB962C8B-B14F-4D97-AF65-F5344CB8AC3E}">
        <p14:creationId xmlns="" xmlns:p14="http://schemas.microsoft.com/office/powerpoint/2010/main" val="185876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67250" y="-2622850"/>
            <a:ext cx="7454300" cy="123952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6377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33607" y="-2629551"/>
            <a:ext cx="7281242" cy="1223554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924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52140" y="-2631540"/>
            <a:ext cx="7386120" cy="12496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2620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47189" y="-2624987"/>
            <a:ext cx="7196025" cy="122936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7547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</p:spPr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Some examples of prepositions in chapter 9 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022376" y="1825625"/>
            <a:ext cx="6331424" cy="4351338"/>
          </a:xfrm>
        </p:spPr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Time- </a:t>
            </a:r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explains what time the lollipop lady arrived.</a:t>
            </a:r>
          </a:p>
          <a:p>
            <a:endParaRPr lang="en-GB" dirty="0" smtClean="0">
              <a:latin typeface="Comic Sans MS" pitchFamily="66" charset="0"/>
            </a:endParaRPr>
          </a:p>
          <a:p>
            <a:pPr>
              <a:buNone/>
            </a:pPr>
            <a:endParaRPr lang="en-GB" dirty="0" smtClean="0">
              <a:latin typeface="Comic Sans MS" pitchFamily="66" charset="0"/>
            </a:endParaRPr>
          </a:p>
          <a:p>
            <a:endParaRPr lang="en-GB" dirty="0" smtClean="0">
              <a:latin typeface="Comic Sans MS" pitchFamily="66" charset="0"/>
            </a:endParaRPr>
          </a:p>
          <a:p>
            <a:endParaRPr lang="en-GB" dirty="0" smtClean="0">
              <a:latin typeface="Comic Sans MS" pitchFamily="66" charset="0"/>
            </a:endParaRP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Cause- </a:t>
            </a:r>
            <a:r>
              <a:rPr lang="en-GB" dirty="0" smtClean="0">
                <a:solidFill>
                  <a:srgbClr val="00B050"/>
                </a:solidFill>
                <a:latin typeface="Comic Sans MS" pitchFamily="66" charset="0"/>
              </a:rPr>
              <a:t>explains why the cars stopped.</a:t>
            </a:r>
            <a:endParaRPr lang="en-GB" dirty="0">
              <a:solidFill>
                <a:srgbClr val="00B050"/>
              </a:solidFill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716" y="1700071"/>
            <a:ext cx="4394579" cy="2972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837" y="4808418"/>
            <a:ext cx="4446753" cy="187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>
                <a:latin typeface="Comic Sans MS" pitchFamily="66" charset="0"/>
              </a:rPr>
              <a:t>Choose either 1 star, 2 star or 3 star on today’s worksheet.</a:t>
            </a:r>
          </a:p>
          <a:p>
            <a:pPr lvl="0"/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Choose the best preposition to complete the sentences.</a:t>
            </a:r>
          </a:p>
          <a:p>
            <a:pPr lvl="0"/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Sort the prepositions into place, time or cause</a:t>
            </a:r>
          </a:p>
          <a:p>
            <a:pPr lvl="0"/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Sort the prepositions into place, time or cause. </a:t>
            </a:r>
          </a:p>
          <a:p>
            <a:pPr lvl="0">
              <a:buNone/>
            </a:pPr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Challenge yourself with writing 3 sentences using the different types of prepositions. </a:t>
            </a:r>
          </a:p>
          <a:p>
            <a:endParaRPr lang="en-GB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Today’s activity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463212" y="2246228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7" name="5-Point Star 6"/>
          <p:cNvSpPr/>
          <p:nvPr/>
        </p:nvSpPr>
        <p:spPr>
          <a:xfrm>
            <a:off x="533725" y="2794413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8" name="5-Point Star 7"/>
          <p:cNvSpPr/>
          <p:nvPr/>
        </p:nvSpPr>
        <p:spPr>
          <a:xfrm>
            <a:off x="0" y="2794414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25135" y="5991366"/>
            <a:ext cx="3248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Answers are at the end of today’s worksheets.</a:t>
            </a:r>
            <a:endParaRPr lang="en-GB" dirty="0"/>
          </a:p>
        </p:txBody>
      </p:sp>
      <p:sp>
        <p:nvSpPr>
          <p:cNvPr id="15" name="5-Point Star 14"/>
          <p:cNvSpPr/>
          <p:nvPr/>
        </p:nvSpPr>
        <p:spPr>
          <a:xfrm>
            <a:off x="561021" y="3299379"/>
            <a:ext cx="437541" cy="44238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6" name="5-Point Star 15"/>
          <p:cNvSpPr/>
          <p:nvPr/>
        </p:nvSpPr>
        <p:spPr>
          <a:xfrm>
            <a:off x="0" y="3301654"/>
            <a:ext cx="437541" cy="44238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7" name="5-Point Star 16"/>
          <p:cNvSpPr/>
          <p:nvPr/>
        </p:nvSpPr>
        <p:spPr>
          <a:xfrm>
            <a:off x="303988" y="3642848"/>
            <a:ext cx="437541" cy="44238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921</TotalTime>
  <Words>209</Words>
  <Application>Microsoft Office PowerPoint</Application>
  <PresentationFormat>Custom</PresentationFormat>
  <Paragraphs>35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English  Adventure stories  Miss Hurdman</vt:lpstr>
      <vt:lpstr>Not only to prepositions tell us where something happened but they can be also be used to tell us about time or how something is caused by something else.</vt:lpstr>
      <vt:lpstr>Slide 3</vt:lpstr>
      <vt:lpstr>Slide 4</vt:lpstr>
      <vt:lpstr>Slide 5</vt:lpstr>
      <vt:lpstr>Slide 6</vt:lpstr>
      <vt:lpstr>Slide 7</vt:lpstr>
      <vt:lpstr>Some examples of prepositions in chapter 9 </vt:lpstr>
      <vt:lpstr>Today’s activity</vt:lpstr>
    </vt:vector>
  </TitlesOfParts>
  <Company>Thomas Russell Junior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 Adventure stories  Miss Hurdman</dc:title>
  <dc:creator>Shanon Hurdman</dc:creator>
  <cp:lastModifiedBy>Shannon Hurdman</cp:lastModifiedBy>
  <cp:revision>35</cp:revision>
  <dcterms:created xsi:type="dcterms:W3CDTF">2020-04-22T08:29:51Z</dcterms:created>
  <dcterms:modified xsi:type="dcterms:W3CDTF">2020-05-07T09:37:13Z</dcterms:modified>
</cp:coreProperties>
</file>