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7" r:id="rId3"/>
    <p:sldId id="296" r:id="rId4"/>
    <p:sldId id="298" r:id="rId5"/>
    <p:sldId id="29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bbc.co.uk/bitesize/topics/zx339j6/articles/ztxwsr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Greek Myths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8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taught comprehension strategies to answer questions about </a:t>
            </a:r>
            <a:r>
              <a:rPr lang="en-GB" sz="4000" smtClean="0">
                <a:latin typeface="Comic Sans MS" panose="030F0702030302020204" pitchFamily="66" charset="0"/>
              </a:rPr>
              <a:t>a </a:t>
            </a:r>
            <a:r>
              <a:rPr lang="en-GB" sz="4000" smtClean="0">
                <a:latin typeface="Comic Sans MS" panose="030F0702030302020204" pitchFamily="66" charset="0"/>
              </a:rPr>
              <a:t>text.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Greek Myths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8424"/>
            <a:ext cx="8619699" cy="5227092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This week we are going to look at some Greek myths about King Midas.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Watch this video on BBC </a:t>
            </a:r>
            <a:r>
              <a:rPr lang="en-GB" dirty="0" err="1" smtClean="0">
                <a:latin typeface="Comic Sans MS" pitchFamily="66" charset="0"/>
              </a:rPr>
              <a:t>Bitesize</a:t>
            </a:r>
            <a:r>
              <a:rPr lang="en-GB" dirty="0" smtClean="0">
                <a:latin typeface="Comic Sans MS" pitchFamily="66" charset="0"/>
              </a:rPr>
              <a:t> which explains what a Myth is:</a:t>
            </a:r>
          </a:p>
          <a:p>
            <a:r>
              <a:rPr lang="en-GB" dirty="0" smtClean="0">
                <a:hlinkClick r:id="rId2"/>
              </a:rPr>
              <a:t>https://www.bbc.co.uk/bitesize/topics/zx339j6/articles/ztxwsrd</a:t>
            </a: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Do you know of any Greek Myths?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Read the story on the next slide. </a:t>
            </a:r>
            <a:r>
              <a:rPr lang="en-GB" sz="2000" dirty="0" smtClean="0">
                <a:latin typeface="Comic Sans MS" pitchFamily="66" charset="0"/>
              </a:rPr>
              <a:t>It is also in today’s folder if you wanted a clearer version. 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050" name="Picture 2" descr="Medusa greek myth creature pop art Royalty Free Vector Image"/>
          <p:cNvPicPr>
            <a:picLocks noChangeAspect="1" noChangeArrowheads="1"/>
          </p:cNvPicPr>
          <p:nvPr/>
        </p:nvPicPr>
        <p:blipFill>
          <a:blip r:embed="rId3" cstate="print"/>
          <a:srcRect b="10332"/>
          <a:stretch>
            <a:fillRect/>
          </a:stretch>
        </p:blipFill>
        <p:spPr bwMode="auto">
          <a:xfrm>
            <a:off x="9524999" y="293380"/>
            <a:ext cx="2374695" cy="2299695"/>
          </a:xfrm>
          <a:prstGeom prst="rect">
            <a:avLst/>
          </a:prstGeom>
          <a:noFill/>
        </p:spPr>
      </p:pic>
      <p:pic>
        <p:nvPicPr>
          <p:cNvPr id="2052" name="Picture 4" descr="Disney's Hercules - Greek Mythology Lin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9215" y="4408227"/>
            <a:ext cx="2344322" cy="22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4716"/>
            <a:ext cx="12192000" cy="1760562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itchFamily="66" charset="0"/>
              </a:rPr>
              <a:t>Oh no! The order of the story is jumbled up. Can you help me to put the events of the story in the correct order?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You can even have a go at drawing some pictures to go along with the story too.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6463" y="1971675"/>
            <a:ext cx="81153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10515600" cy="5131557"/>
          </a:xfrm>
        </p:spPr>
        <p:txBody>
          <a:bodyPr>
            <a:normAutofit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Complete questions 1-5 in today’s reading comprehension.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Complete the comprehension questions on today’s activity worksheet. Underline or point to the answers in the text to show where you found it.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Answer the comprehension questions in </a:t>
            </a:r>
            <a:r>
              <a:rPr lang="en-GB" b="1" dirty="0" smtClean="0">
                <a:solidFill>
                  <a:srgbClr val="7030A0"/>
                </a:solidFill>
                <a:latin typeface="Comic Sans MS" pitchFamily="66" charset="0"/>
              </a:rPr>
              <a:t>full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sentences. Choose key words in the question and skim and scan the text to find the answer.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Justify the reason for your answers by expanding your answer with the word ‘because’.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394974" y="1400066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1907309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667163" y="621166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Answers are at the end of today’s worksheets.</a:t>
            </a:r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0" y="3190196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5523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219</Words>
  <Application>Microsoft Office PowerPoint</Application>
  <PresentationFormat>Custom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English  Greek Myths Miss Hurdman</vt:lpstr>
      <vt:lpstr>Greek Myths</vt:lpstr>
      <vt:lpstr>Slide 3</vt:lpstr>
      <vt:lpstr>Slide 4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37</cp:revision>
  <dcterms:created xsi:type="dcterms:W3CDTF">2020-04-22T08:29:51Z</dcterms:created>
  <dcterms:modified xsi:type="dcterms:W3CDTF">2020-06-02T07:14:57Z</dcterms:modified>
</cp:coreProperties>
</file>