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56" r:id="rId4"/>
    <p:sldId id="266" r:id="rId5"/>
    <p:sldId id="263" r:id="rId6"/>
    <p:sldId id="265" r:id="rId7"/>
    <p:sldId id="261" r:id="rId8"/>
    <p:sldId id="267" r:id="rId9"/>
    <p:sldId id="264" r:id="rId10"/>
    <p:sldId id="257" r:id="rId11"/>
    <p:sldId id="26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63C7D-3B86-4672-82E4-D992EABED4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263982-EDC2-469C-953E-BCB61721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1AE61-6E31-48E6-B405-E2B812574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3B9EB-2393-44D3-A051-0C77B0E69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2AF4D-E17B-4CB5-B5A8-98701516B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784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146F9-C634-48CD-B689-213DC59E9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3A95C0-C4DE-49C2-822D-6BAE702C08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88FE11-3E52-4058-AD6B-D7137B5CC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6216C-B506-4DE7-A7C1-71F27CC6E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B7AA2-F1BA-4EFC-9B4B-DDD8FAB43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713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AFE699-B321-4F3B-9108-CBACC0B3F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FA234E-47F6-40FF-98E2-786E1B9878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DA2AA7-20D7-455D-9417-6161D7146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B2E8B8-BA7F-45E9-B442-5F94F46DE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855C8-3D1C-43C1-A17F-7F291A61B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0729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DD204-0941-40B9-B58E-949B033D2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C14C7-A7E5-4638-996F-6C893CF427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30706B-B2D3-4F61-B30B-B7F8760B4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AA30C-6FFB-4585-BECA-BFE4B99F0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9D743-C7C7-4833-BD52-9E825A006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195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EBC97-CE91-4022-B514-8374731E1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10E889-2205-4C10-AECE-EFA191323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08557-716C-414A-B8DD-63DB5628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922DE-EE08-405F-A291-2673C9CC1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74966-CEF7-4BCA-9C0B-C369FDAB4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169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274F3-37F8-408A-8F8E-EFA0BB0D7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43235-32B5-41B5-8F39-68AA8CB5CC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1CAA54-4DBC-4C02-80B5-9E2591FA0A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462CD7-C8C8-4145-925C-FAC502A34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961063-BA7C-45B7-AA11-BB0193CB9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BE6245-5FA3-44DE-B2F6-22CEE38AD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21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85A7C-C131-4A84-8F85-ECA520ADB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AA517-2BE8-4CBD-BED6-EA4C5F5750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2B49C-991A-4F14-B447-6E633216A0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4C8ED-63EB-4D83-AA78-5478051485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DDFDC0-8CFD-44A8-9FB6-DD99D43C2E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F87618-308C-41B9-9881-5EF31F67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67098E-422F-43C5-9028-129D8F2EE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EF7084-9C3B-44AB-A4BF-EBC7CA9D8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4064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CFB15-F9EA-404F-A69D-847F0779B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B80AE1-4658-4115-A9BB-63CE5CE28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A8E0B9-AB79-4DE4-A806-A4796B8DA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51B3C7-10FD-455A-9C7D-9B0E35DB1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6999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AEFC48-1F1C-4FDA-A642-E33D0C909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783C17-BC14-4712-8D97-4F797CDAA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3109FE-8FEA-487D-A077-34F310D85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8382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E78E7-1C4B-40E4-A34E-97C13EC59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2EE35-984F-4875-8BD4-BB569C127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CE696D-5EF1-415E-8815-D9E8E18F40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967F96-423D-491D-BA73-8CED013C7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303C79-D235-467D-A1F6-604C5F877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F297F8-BA29-41BB-9E66-3CDDED868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6290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4AC0-D860-447D-A66F-40E965268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4416AC-D1B5-467B-A2CD-117AB6F07D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B2EC34-0630-4CA0-AB01-1369368A9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43A19B-D269-405E-9EEB-B3A175A31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E84F28-5D97-4C31-B7CB-BADD0A3CA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911694-C7F8-4F82-82EA-849E75BA5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4370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F3845D-3AD8-4462-8159-4324405CE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E4C5D-84D5-4866-8C45-EE3B03DE7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AB3D4D-870C-477D-8A03-18CEECDAC2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CA33E-08EB-4612-AF65-3BE4C4BD49F8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8B1E16-05BA-4882-B54C-BF644F8F0D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B6945-DA64-4D76-8105-81FB7E19E1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D653B-CDB7-4E0B-852B-7761FE090C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988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nrich.maths.org/595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hyperlink" Target="https://nrich.maths.org/2726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hyperlink" Target="https://nrich.maths.org/503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9317" y="1223889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Starter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82B696-D4F3-4348-A16A-90BBF13F3F3F}"/>
              </a:ext>
            </a:extLst>
          </p:cNvPr>
          <p:cNvSpPr txBox="1"/>
          <p:nvPr/>
        </p:nvSpPr>
        <p:spPr>
          <a:xfrm>
            <a:off x="116114" y="145143"/>
            <a:ext cx="9799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2. Problem solving involving reasoning.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383" y="1887520"/>
            <a:ext cx="5058973" cy="300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30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587BA3-EE26-4F00-8487-86B31026C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929" y="1393153"/>
            <a:ext cx="2948105" cy="45407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34161" y="1023821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ANSWER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8678C2-C5AD-4718-A864-BDADF8799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89" y="562583"/>
            <a:ext cx="2704762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26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8B54431-851D-4A59-89D9-44AF42F92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88" y="1561288"/>
            <a:ext cx="3199551" cy="25490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54B987-0FB1-434B-94BE-E9B89A0742F3}"/>
              </a:ext>
            </a:extLst>
          </p:cNvPr>
          <p:cNvSpPr txBox="1"/>
          <p:nvPr/>
        </p:nvSpPr>
        <p:spPr>
          <a:xfrm>
            <a:off x="3380139" y="266057"/>
            <a:ext cx="881186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We know that (1,1) = X because it has both horizontal and vertical symmetry (it fits clue 1 and clue 3).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A is (1,2) because it has vertical symmetry and is at the beginning of the alphabet. (Clue 1 and clue 8).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Y is at (1,3) as it is the only letter left with vertical symmetry. (clue 1).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Z must be at (0,2) as it is the other end of the alphabet (clue 8).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X, S and Z have rotational symmetry (clue 4) but Z and X have already been placed so S must be at (2,0). It also meets clue 6 – just curved lines.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The only consecutive numbers left for (3,3), (3,2) and (3,1) are C, D and E. This also fits with clue 6: (3,3) has curved lines and clue 5: (3,1) consists of just straight lines.</a:t>
            </a:r>
          </a:p>
          <a:p>
            <a:r>
              <a:rPr lang="en-GB" sz="2200" dirty="0">
                <a:latin typeface="Comic Sans MS" panose="030F0702030302020204" pitchFamily="66" charset="0"/>
              </a:rPr>
              <a:t>Finally, B is the only option left with horizontal symmetry to go at (2,1) and P is the only letter left for (4,2) no lines of symmetry.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39" y="266057"/>
            <a:ext cx="2819048" cy="3238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67055" y="729007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ANSWER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370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9316" y="1266092"/>
            <a:ext cx="2883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Starter: Answers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82B696-D4F3-4348-A16A-90BBF13F3F3F}"/>
              </a:ext>
            </a:extLst>
          </p:cNvPr>
          <p:cNvSpPr txBox="1"/>
          <p:nvPr/>
        </p:nvSpPr>
        <p:spPr>
          <a:xfrm>
            <a:off x="116114" y="145143"/>
            <a:ext cx="9799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2. Problem solving involving reasoning.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540" y="2154806"/>
            <a:ext cx="5390203" cy="320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286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1C94261-ECD9-4AC7-8E3B-4C3B196CE6BA}"/>
              </a:ext>
            </a:extLst>
          </p:cNvPr>
          <p:cNvSpPr txBox="1"/>
          <p:nvPr/>
        </p:nvSpPr>
        <p:spPr>
          <a:xfrm>
            <a:off x="116114" y="1302714"/>
            <a:ext cx="118554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Today’s problems will need you to follow clues and apply the process of elimination alongside your reasoning skills.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Orange: One of Thirty-six.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Follow the instructions given to solve this problem. Eliminate all of the impossible answers as you work through the task.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Yellow: Carrying cards.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Follow the clues given to identify the missing numbers.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Remember, if you finish the problem set for your group quickly, try the question for the next group up.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82B696-D4F3-4348-A16A-90BBF13F3F3F}"/>
              </a:ext>
            </a:extLst>
          </p:cNvPr>
          <p:cNvSpPr txBox="1"/>
          <p:nvPr/>
        </p:nvSpPr>
        <p:spPr>
          <a:xfrm>
            <a:off x="116114" y="145143"/>
            <a:ext cx="9799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2. Problem solving involving reasoning.</a:t>
            </a:r>
          </a:p>
        </p:txBody>
      </p:sp>
    </p:spTree>
    <p:extLst>
      <p:ext uri="{BB962C8B-B14F-4D97-AF65-F5344CB8AC3E}">
        <p14:creationId xmlns:p14="http://schemas.microsoft.com/office/powerpoint/2010/main" val="2012722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1C94261-ECD9-4AC7-8E3B-4C3B196CE6BA}"/>
              </a:ext>
            </a:extLst>
          </p:cNvPr>
          <p:cNvSpPr txBox="1"/>
          <p:nvPr/>
        </p:nvSpPr>
        <p:spPr>
          <a:xfrm>
            <a:off x="116114" y="1302714"/>
            <a:ext cx="11855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Green and </a:t>
            </a:r>
            <a:r>
              <a:rPr lang="en-GB" sz="2400" dirty="0" smtClean="0">
                <a:latin typeface="Comic Sans MS" panose="030F0702030302020204" pitchFamily="66" charset="0"/>
              </a:rPr>
              <a:t>Purple: Coordinate challenge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Follow the clues given and use you knowledge of coordinates and symmetry to correctly position the letters on the grid. You will also need to use a process of elimination too – it may not be the first clue that gets you started on the puzzle.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Note: Rotational symmetry is when a shape looks the same when it has been rotated by less than one full turn.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82B696-D4F3-4348-A16A-90BBF13F3F3F}"/>
              </a:ext>
            </a:extLst>
          </p:cNvPr>
          <p:cNvSpPr txBox="1"/>
          <p:nvPr/>
        </p:nvSpPr>
        <p:spPr>
          <a:xfrm>
            <a:off x="116114" y="145143"/>
            <a:ext cx="9799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2. Problem solving involving reasoning.</a:t>
            </a:r>
          </a:p>
        </p:txBody>
      </p:sp>
    </p:spTree>
    <p:extLst>
      <p:ext uri="{BB962C8B-B14F-4D97-AF65-F5344CB8AC3E}">
        <p14:creationId xmlns:p14="http://schemas.microsoft.com/office/powerpoint/2010/main" val="2062917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23EF49-6E14-4B0C-88FB-279247616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566" y="330524"/>
            <a:ext cx="7131616" cy="61969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340FDE9-71AF-4A72-99A4-01CCC82F3B81}"/>
              </a:ext>
            </a:extLst>
          </p:cNvPr>
          <p:cNvSpPr txBox="1"/>
          <p:nvPr/>
        </p:nvSpPr>
        <p:spPr>
          <a:xfrm>
            <a:off x="4575514" y="435027"/>
            <a:ext cx="295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3"/>
              </a:rPr>
              <a:t>https://nrich.maths.org/5951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952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9CFBAAF-DE4E-47F5-BBFE-6F05BA261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8" y="961120"/>
            <a:ext cx="8503628" cy="55423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6F1881-A7D0-4B61-8BC7-B28B8F125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8816" y="2812192"/>
            <a:ext cx="7238095" cy="22095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E05C44-9753-413C-9AFB-530FAE643F12}"/>
              </a:ext>
            </a:extLst>
          </p:cNvPr>
          <p:cNvSpPr txBox="1"/>
          <p:nvPr/>
        </p:nvSpPr>
        <p:spPr>
          <a:xfrm>
            <a:off x="5835118" y="1696010"/>
            <a:ext cx="295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4"/>
              </a:rPr>
              <a:t>https://nrich.maths.org/2726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8678C2-C5AD-4718-A864-BDADF87999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089" y="562583"/>
            <a:ext cx="2704762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15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0C8D2D-A706-42FD-9BDC-85916399B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6408822" cy="65025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A191AA-0E01-4A5A-B26D-AA09C3D129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019" y="521732"/>
            <a:ext cx="6408822" cy="36086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5A0705-9B45-40F4-9B70-51D218EBA3FB}"/>
              </a:ext>
            </a:extLst>
          </p:cNvPr>
          <p:cNvSpPr txBox="1"/>
          <p:nvPr/>
        </p:nvSpPr>
        <p:spPr>
          <a:xfrm>
            <a:off x="7036904" y="4717774"/>
            <a:ext cx="45859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There is an interactive version of this puzzle at:</a:t>
            </a:r>
          </a:p>
          <a:p>
            <a:r>
              <a:rPr lang="en-GB" sz="2400" dirty="0">
                <a:latin typeface="Comic Sans MS" panose="030F0702030302020204" pitchFamily="66" charset="0"/>
                <a:hlinkClick r:id="rId4"/>
              </a:rPr>
              <a:t>https://nrich.maths.org/5038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60C8AD-D35B-4E3E-B166-2F4DE42DDA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9285" y="140780"/>
            <a:ext cx="3895238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93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A191AA-0E01-4A5A-B26D-AA09C3D12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74" y="676477"/>
            <a:ext cx="6408822" cy="36086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5A0705-9B45-40F4-9B70-51D218EBA3FB}"/>
              </a:ext>
            </a:extLst>
          </p:cNvPr>
          <p:cNvSpPr txBox="1"/>
          <p:nvPr/>
        </p:nvSpPr>
        <p:spPr>
          <a:xfrm>
            <a:off x="140677" y="4408896"/>
            <a:ext cx="118168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Hint: read each clue and after each one write down which letters COULD be at that position.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look for clues which mention the same coordinates. This may help you to eliminate letters which you have identified as possible for that position or identify the correct one.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60C8AD-D35B-4E3E-B166-2F4DE42DDA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285" y="140780"/>
            <a:ext cx="3895238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25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65FF44-351C-455D-A779-8360F6770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015" y="1449677"/>
            <a:ext cx="9243212" cy="32489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140" y="462119"/>
            <a:ext cx="2438095" cy="3428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3646" y="448881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ANSWER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552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498</Words>
  <Application>Microsoft Office PowerPoint</Application>
  <PresentationFormat>Widescreen</PresentationFormat>
  <Paragraphs>45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DPreston</cp:lastModifiedBy>
  <cp:revision>14</cp:revision>
  <dcterms:created xsi:type="dcterms:W3CDTF">2020-07-01T10:14:21Z</dcterms:created>
  <dcterms:modified xsi:type="dcterms:W3CDTF">2020-07-03T13:33:31Z</dcterms:modified>
</cp:coreProperties>
</file>