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10" r:id="rId3"/>
    <p:sldId id="312" r:id="rId4"/>
    <p:sldId id="30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88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6/24/2020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24/06/2020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bstudiotour.co.uk/explore-the-tour/" TargetMode="External"/><Relationship Id="rId2" Type="http://schemas.openxmlformats.org/officeDocument/2006/relationships/hyperlink" Target="https://www.youtube.com/watch?v=jQ_FW0rQS0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Reviews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30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read reviews of a Harry Potter Studio Tour.</a:t>
            </a: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Reviews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>
                <a:latin typeface="Comic Sans MS" pitchFamily="66" charset="0"/>
              </a:rPr>
              <a:t>Reviews are created by people who visit a place or try a product. </a:t>
            </a:r>
          </a:p>
          <a:p>
            <a:r>
              <a:rPr lang="en-GB" dirty="0" smtClean="0">
                <a:latin typeface="Comic Sans MS" pitchFamily="66" charset="0"/>
              </a:rPr>
              <a:t>You can find reviews for: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Restaurants 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Places to visit (E.g. Theme parks)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Products that people have brought (E.g. toys)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Holidays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And lots more! Have you ever read a review?</a:t>
            </a:r>
          </a:p>
          <a:p>
            <a:r>
              <a:rPr lang="en-GB" dirty="0" smtClean="0">
                <a:latin typeface="Comic Sans MS" pitchFamily="66" charset="0"/>
              </a:rPr>
              <a:t>Let’s have a look at a </a:t>
            </a:r>
            <a:r>
              <a:rPr lang="en-GB" dirty="0" smtClean="0">
                <a:latin typeface="Comic Sans MS" pitchFamily="66" charset="0"/>
              </a:rPr>
              <a:t>few real </a:t>
            </a:r>
            <a:r>
              <a:rPr lang="en-GB" dirty="0" smtClean="0">
                <a:latin typeface="Comic Sans MS" pitchFamily="66" charset="0"/>
              </a:rPr>
              <a:t>reviews written by customers…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0126" y="832848"/>
            <a:ext cx="2144486" cy="604066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Lego Land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942" y="231322"/>
            <a:ext cx="8634549" cy="182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824" y="3879755"/>
            <a:ext cx="8546102" cy="275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708" y="2544535"/>
            <a:ext cx="8905737" cy="91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9374778" y="2578915"/>
            <a:ext cx="2817222" cy="137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800" dirty="0" smtClean="0">
                <a:latin typeface="Comic Sans MS" pitchFamily="66" charset="0"/>
              </a:rPr>
              <a:t>The lion, the witch and the wardrobe film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218023" y="4682037"/>
            <a:ext cx="2564673" cy="8435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Bad dad book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2412"/>
            <a:ext cx="10500360" cy="552558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sz="2200" dirty="0" smtClean="0">
                <a:latin typeface="Comic Sans MS" pitchFamily="66" charset="0"/>
              </a:rPr>
              <a:t>Read the reviews for the Warner Bros. Studio tour in today’s folder.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While you’re reading, make simple notes about the facts found in the review on the information notes sheet. 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Write your notes on the information notes sheet in FULL sentences. </a:t>
            </a:r>
          </a:p>
          <a:p>
            <a:r>
              <a:rPr lang="en-GB" dirty="0">
                <a:solidFill>
                  <a:srgbClr val="7030A0"/>
                </a:solidFill>
                <a:latin typeface="Comic Sans MS" pitchFamily="66" charset="0"/>
              </a:rPr>
              <a:t>After completing the information notes,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answer these questions: What </a:t>
            </a:r>
            <a:r>
              <a:rPr lang="en-GB" dirty="0">
                <a:solidFill>
                  <a:srgbClr val="7030A0"/>
                </a:solidFill>
                <a:latin typeface="Comic Sans MS" pitchFamily="66" charset="0"/>
              </a:rPr>
              <a:t>you think the author liked the most and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why? Who </a:t>
            </a:r>
            <a:r>
              <a:rPr lang="en-GB" dirty="0">
                <a:solidFill>
                  <a:srgbClr val="7030A0"/>
                </a:solidFill>
                <a:latin typeface="Comic Sans MS" pitchFamily="66" charset="0"/>
              </a:rPr>
              <a:t>do you think the reports are written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for? </a:t>
            </a:r>
            <a:r>
              <a:rPr lang="en-GB" dirty="0">
                <a:solidFill>
                  <a:srgbClr val="7030A0"/>
                </a:solidFill>
                <a:latin typeface="Comic Sans MS" pitchFamily="66" charset="0"/>
              </a:rPr>
              <a:t>Can you find reasons for your answers?</a:t>
            </a:r>
            <a:endParaRPr lang="en-GB" dirty="0">
              <a:solidFill>
                <a:srgbClr val="7030A0"/>
              </a:solidFill>
            </a:endParaRPr>
          </a:p>
          <a:p>
            <a:r>
              <a:rPr lang="en-GB" dirty="0">
                <a:solidFill>
                  <a:srgbClr val="0070C0"/>
                </a:solidFill>
                <a:latin typeface="Comic Sans MS" pitchFamily="66" charset="0"/>
              </a:rPr>
              <a:t>Mrs Howell’s Owls may want to 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try :Once you have completed your information notes, watch the advert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for the tour and 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explore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 website: </a:t>
            </a:r>
            <a:r>
              <a:rPr lang="en-GB" u="sng" dirty="0">
                <a:hlinkClick r:id="rId2"/>
              </a:rPr>
              <a:t>https://www.youtube.com/watch?v=jQ_FW0rQS0k</a:t>
            </a:r>
            <a:r>
              <a:rPr lang="en-GB" u="sng" dirty="0"/>
              <a:t> </a:t>
            </a:r>
            <a:r>
              <a:rPr lang="en-GB" u="sng" dirty="0">
                <a:hlinkClick r:id="rId3"/>
              </a:rPr>
              <a:t>https://www.wbstudiotour.co.uk/explore-the-tour/</a:t>
            </a:r>
            <a:endParaRPr lang="en-GB" sz="2000" dirty="0">
              <a:latin typeface="Comic Sans MS" pitchFamily="66" charset="0"/>
            </a:endParaRPr>
          </a:p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Complete the ‘What do you think about Harry Potter Studio Tour?’ worksheet in </a:t>
            </a:r>
            <a:r>
              <a:rPr lang="en-GB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today’s folder.</a:t>
            </a:r>
            <a:endParaRPr lang="en-GB" sz="1700" dirty="0" smtClean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76860" y="1703436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0" y="2443066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0" y="3228917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68" y="4960252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235</Words>
  <Application>Microsoft Office PowerPoint</Application>
  <PresentationFormat>Custom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English  Reviews Miss Hurdman</vt:lpstr>
      <vt:lpstr>Reviews</vt:lpstr>
      <vt:lpstr>Slide 3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60</cp:revision>
  <dcterms:created xsi:type="dcterms:W3CDTF">2020-04-22T08:29:51Z</dcterms:created>
  <dcterms:modified xsi:type="dcterms:W3CDTF">2020-06-24T07:36:37Z</dcterms:modified>
</cp:coreProperties>
</file>