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58" r:id="rId17"/>
    <p:sldId id="273" r:id="rId18"/>
    <p:sldId id="25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A1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Year 3 2A / Year 4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A1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5FE86-8D73-4A09-9AA6-814C5F435179}" type="datetimeFigureOut">
              <a:rPr lang="en-US" smtClean="0"/>
              <a:t>5/19/2020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213CB-29E2-4CAA-B037-B618B0A7E2C1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388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6390" name="Rectangle 12"/>
          <p:cNvSpPr>
            <a:spLocks noChangeArrowheads="1"/>
          </p:cNvSpPr>
          <p:nvPr/>
        </p:nvSpPr>
        <p:spPr bwMode="auto">
          <a:xfrm>
            <a:off x="3494088" y="839788"/>
            <a:ext cx="4989512" cy="6477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To keep a feeling, facial expression or sound from coming out. The opposite of express.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60750" y="841375"/>
            <a:ext cx="4927600" cy="64611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sp>
        <p:nvSpPr>
          <p:cNvPr id="44" name="'s'"/>
          <p:cNvSpPr txBox="1">
            <a:spLocks noChangeArrowheads="1"/>
          </p:cNvSpPr>
          <p:nvPr/>
        </p:nvSpPr>
        <p:spPr bwMode="auto">
          <a:xfrm>
            <a:off x="1568450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45" name="'s'"/>
          <p:cNvSpPr txBox="1">
            <a:spLocks noChangeArrowheads="1"/>
          </p:cNvSpPr>
          <p:nvPr/>
        </p:nvSpPr>
        <p:spPr bwMode="auto">
          <a:xfrm>
            <a:off x="1566863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46" name="'p'"/>
          <p:cNvSpPr txBox="1">
            <a:spLocks noChangeArrowheads="1"/>
          </p:cNvSpPr>
          <p:nvPr/>
        </p:nvSpPr>
        <p:spPr bwMode="auto">
          <a:xfrm>
            <a:off x="5802313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23542 -0.26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17171 -0.35162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 nodeType="clickPar">
                      <p:stCondLst>
                        <p:cond delay="0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 nodeType="clickPar">
                      <p:stCondLst>
                        <p:cond delay="0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 nodeType="clickPar">
                      <p:stCondLst>
                        <p:cond delay="0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58698 -0.43101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" y="-21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64653 -0.43101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-21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0.22153 -0.43333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05937 -0.35255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-176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-0.12049 -0.35394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 nodeType="clickPar">
                      <p:stCondLst>
                        <p:cond delay="0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 nodeType="clickPar">
                      <p:stCondLst>
                        <p:cond delay="0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 nodeType="clickPar">
                      <p:stCondLst>
                        <p:cond delay="0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 nodeType="clickPar">
                      <p:stCondLst>
                        <p:cond delay="0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 nodeType="clickPar">
                      <p:stCondLst>
                        <p:cond delay="0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11094 -0.43333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 nodeType="clickPar">
                      <p:stCondLst>
                        <p:cond delay="0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3" grpId="0" animBg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412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7414" name="Rectangle 12"/>
          <p:cNvSpPr>
            <a:spLocks noChangeArrowheads="1"/>
          </p:cNvSpPr>
          <p:nvPr/>
        </p:nvSpPr>
        <p:spPr bwMode="auto">
          <a:xfrm>
            <a:off x="3494088" y="839788"/>
            <a:ext cx="4989512" cy="6477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To apply pressure to make something move or work.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60750" y="831850"/>
            <a:ext cx="4927600" cy="64611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sp>
        <p:nvSpPr>
          <p:cNvPr id="44" name="'s'"/>
          <p:cNvSpPr txBox="1">
            <a:spLocks noChangeArrowheads="1"/>
          </p:cNvSpPr>
          <p:nvPr/>
        </p:nvSpPr>
        <p:spPr bwMode="auto">
          <a:xfrm>
            <a:off x="1568450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14479 -0.26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25712 -0.35162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 nodeType="clickPar">
                      <p:stCondLst>
                        <p:cond delay="0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 nodeType="clickPar">
                      <p:stCondLst>
                        <p:cond delay="0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55729 -0.43194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-216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49809 -0.43194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 nodeType="clickPar">
                      <p:stCondLst>
                        <p:cond delay="0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14791 -0.35255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 nodeType="clickPar">
                      <p:stCondLst>
                        <p:cond delay="0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3" grpId="0" animBg="1"/>
      <p:bldP spid="44" grpId="0"/>
      <p:bldP spid="4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436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8438" name="Rectangle 12"/>
          <p:cNvSpPr>
            <a:spLocks noChangeArrowheads="1"/>
          </p:cNvSpPr>
          <p:nvPr/>
        </p:nvSpPr>
        <p:spPr bwMode="auto">
          <a:xfrm>
            <a:off x="3494088" y="849313"/>
            <a:ext cx="4989512" cy="646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Design or make something that hasn’t been done before.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55988" y="820738"/>
            <a:ext cx="4927600" cy="6445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sp>
        <p:nvSpPr>
          <p:cNvPr id="44" name="'n'"/>
          <p:cNvSpPr txBox="1">
            <a:spLocks noChangeArrowheads="1"/>
          </p:cNvSpPr>
          <p:nvPr/>
        </p:nvSpPr>
        <p:spPr bwMode="auto">
          <a:xfrm>
            <a:off x="4243388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16996 -0.2699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" y="-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 nodeType="clickPar">
                      <p:stCondLst>
                        <p:cond delay="0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49809 -0.43472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14375 -0.43472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 nodeType="clickPar">
                      <p:stCondLst>
                        <p:cond delay="0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05035 -0.3553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-178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L 0.23212 -0.35533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0.35452 -0.27037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-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 nodeType="clickPar">
                      <p:stCondLst>
                        <p:cond delay="0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 nodeType="clickPar">
                      <p:stCondLst>
                        <p:cond delay="0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3" grpId="0" animBg="1"/>
      <p:bldP spid="44" grpId="0"/>
      <p:bldP spid="4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460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9462" name="Rectangle 12"/>
          <p:cNvSpPr>
            <a:spLocks noChangeArrowheads="1"/>
          </p:cNvSpPr>
          <p:nvPr/>
        </p:nvSpPr>
        <p:spPr bwMode="auto">
          <a:xfrm>
            <a:off x="3494088" y="968375"/>
            <a:ext cx="4989512" cy="3698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To stop something happening.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55988" y="830263"/>
            <a:ext cx="4927600" cy="6461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sp>
        <p:nvSpPr>
          <p:cNvPr id="42" name="'e'"/>
          <p:cNvSpPr txBox="1">
            <a:spLocks noChangeArrowheads="1"/>
          </p:cNvSpPr>
          <p:nvPr/>
        </p:nvSpPr>
        <p:spPr bwMode="auto">
          <a:xfrm>
            <a:off x="4243388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20243 -0.2694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-13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L 0.07795 -0.269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53177 -0.43518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" y="-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17951 -0.43425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 nodeType="clickPar">
                      <p:stCondLst>
                        <p:cond delay="0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2651 -0.35579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21076 -0.35533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 nodeType="clickPar">
                      <p:stCondLst>
                        <p:cond delay="0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3224 -0.35533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3" grpId="0" animBg="1"/>
      <p:bldP spid="42" grpId="0"/>
      <p:bldP spid="4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484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0486" name="Rectangle 12"/>
          <p:cNvSpPr>
            <a:spLocks noChangeArrowheads="1"/>
          </p:cNvSpPr>
          <p:nvPr/>
        </p:nvSpPr>
        <p:spPr bwMode="auto">
          <a:xfrm>
            <a:off x="3494088" y="954088"/>
            <a:ext cx="4989512" cy="36988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A risky or daring journey.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2" name="'e'"/>
          <p:cNvSpPr txBox="1">
            <a:spLocks noChangeArrowheads="1"/>
          </p:cNvSpPr>
          <p:nvPr/>
        </p:nvSpPr>
        <p:spPr bwMode="auto">
          <a:xfrm>
            <a:off x="4240213" y="44323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60750" y="815975"/>
            <a:ext cx="4927600" cy="64611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01458 -0.26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1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32518 -0.2692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-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 nodeType="clickPar">
                      <p:stCondLst>
                        <p:cond delay="0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07657 -0.3544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 nodeType="clickPar">
                      <p:stCondLst>
                        <p:cond delay="0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32101 -0.43379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35034 -0.43379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-0.00608 -0.43379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07951 -0.3544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 nodeType="clickPar">
                      <p:stCondLst>
                        <p:cond delay="0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 nodeType="clickPar">
                      <p:stCondLst>
                        <p:cond delay="0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 nodeType="clickPar">
                      <p:stCondLst>
                        <p:cond delay="0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2" grpId="0"/>
      <p:bldP spid="42" grpId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508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1510" name="Rectangle 12"/>
          <p:cNvSpPr>
            <a:spLocks noChangeArrowheads="1"/>
          </p:cNvSpPr>
          <p:nvPr/>
        </p:nvSpPr>
        <p:spPr bwMode="auto">
          <a:xfrm>
            <a:off x="3494088" y="984250"/>
            <a:ext cx="4989512" cy="3698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Another way of saying squash or squeeze.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60750" y="841375"/>
            <a:ext cx="4927600" cy="64611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sp>
        <p:nvSpPr>
          <p:cNvPr id="44" name="'s'"/>
          <p:cNvSpPr txBox="1">
            <a:spLocks noChangeArrowheads="1"/>
          </p:cNvSpPr>
          <p:nvPr/>
        </p:nvSpPr>
        <p:spPr bwMode="auto">
          <a:xfrm>
            <a:off x="1568450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23542 -0.26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17171 -0.3516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 nodeType="clickPar">
                      <p:stCondLst>
                        <p:cond delay="0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 nodeType="clickPar">
                      <p:stCondLst>
                        <p:cond delay="0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58698 -0.43101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" y="-21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64653 -0.43101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05937 -0.3525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09479 -0.3525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 nodeType="clickPar">
                      <p:stCondLst>
                        <p:cond delay="0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0.09983 -0.26759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13577 -0.35255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 nodeType="clickPar">
                      <p:stCondLst>
                        <p:cond delay="0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3" grpId="0" animBg="1"/>
      <p:bldP spid="44" grpId="0"/>
      <p:bldP spid="4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67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/>
          <p:cNvPicPr>
            <a:picLocks noChangeAspect="1"/>
          </p:cNvPicPr>
          <p:nvPr/>
        </p:nvPicPr>
        <p:blipFill>
          <a:blip r:embed="rId2"/>
          <a:srcRect l="26543" b="4938"/>
          <a:stretch>
            <a:fillRect/>
          </a:stretch>
        </p:blipFill>
        <p:spPr bwMode="auto">
          <a:xfrm>
            <a:off x="449263" y="1677988"/>
            <a:ext cx="5006975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1"/>
          <p:cNvSpPr>
            <a:spLocks noChangeArrowheads="1"/>
          </p:cNvSpPr>
          <p:nvPr/>
        </p:nvSpPr>
        <p:spPr bwMode="auto">
          <a:xfrm>
            <a:off x="696913" y="631825"/>
            <a:ext cx="7772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How many words can you and your partner think of containing the root word ‘</a:t>
            </a:r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press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’? You have 3 minutes. </a:t>
            </a:r>
          </a:p>
        </p:txBody>
      </p:sp>
      <p:sp>
        <p:nvSpPr>
          <p:cNvPr id="9220" name="TextBox 22"/>
          <p:cNvSpPr txBox="1">
            <a:spLocks noChangeArrowheads="1"/>
          </p:cNvSpPr>
          <p:nvPr/>
        </p:nvSpPr>
        <p:spPr bwMode="auto">
          <a:xfrm>
            <a:off x="696913" y="5838825"/>
            <a:ext cx="7747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press</a:t>
            </a:r>
          </a:p>
        </p:txBody>
      </p:sp>
      <p:sp>
        <p:nvSpPr>
          <p:cNvPr id="28" name="TextBox 21"/>
          <p:cNvSpPr txBox="1">
            <a:spLocks noChangeArrowheads="1"/>
          </p:cNvSpPr>
          <p:nvPr/>
        </p:nvSpPr>
        <p:spPr bwMode="auto">
          <a:xfrm>
            <a:off x="3633788" y="3660775"/>
            <a:ext cx="108267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impress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1947863" y="2320925"/>
            <a:ext cx="1333500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express</a:t>
            </a:r>
          </a:p>
        </p:txBody>
      </p:sp>
      <p:sp>
        <p:nvSpPr>
          <p:cNvPr id="34" name="TextBox 27"/>
          <p:cNvSpPr txBox="1">
            <a:spLocks noChangeArrowheads="1"/>
          </p:cNvSpPr>
          <p:nvPr/>
        </p:nvSpPr>
        <p:spPr bwMode="auto">
          <a:xfrm>
            <a:off x="2998788" y="2997200"/>
            <a:ext cx="13843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suppress</a:t>
            </a:r>
          </a:p>
        </p:txBody>
      </p:sp>
      <p:sp>
        <p:nvSpPr>
          <p:cNvPr id="35" name="TextBox 28"/>
          <p:cNvSpPr txBox="1">
            <a:spLocks noChangeArrowheads="1"/>
          </p:cNvSpPr>
          <p:nvPr/>
        </p:nvSpPr>
        <p:spPr bwMode="auto">
          <a:xfrm>
            <a:off x="3830638" y="4416425"/>
            <a:ext cx="1392237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compress</a:t>
            </a:r>
          </a:p>
        </p:txBody>
      </p:sp>
      <p:sp>
        <p:nvSpPr>
          <p:cNvPr id="36" name="TextBox 29"/>
          <p:cNvSpPr txBox="1">
            <a:spLocks noChangeArrowheads="1"/>
          </p:cNvSpPr>
          <p:nvPr/>
        </p:nvSpPr>
        <p:spPr bwMode="auto">
          <a:xfrm>
            <a:off x="615950" y="1885950"/>
            <a:ext cx="1117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press</a:t>
            </a:r>
          </a:p>
        </p:txBody>
      </p:sp>
      <p:grpSp>
        <p:nvGrpSpPr>
          <p:cNvPr id="3" name="Group 259"/>
          <p:cNvGrpSpPr>
            <a:grpSpLocks/>
          </p:cNvGrpSpPr>
          <p:nvPr/>
        </p:nvGrpSpPr>
        <p:grpSpPr bwMode="auto">
          <a:xfrm>
            <a:off x="5588000" y="1677988"/>
            <a:ext cx="2873375" cy="2873375"/>
            <a:chOff x="4811713" y="1660525"/>
            <a:chExt cx="3295650" cy="3295650"/>
          </a:xfrm>
        </p:grpSpPr>
        <p:grpSp>
          <p:nvGrpSpPr>
            <p:cNvPr id="4" name="Group 258"/>
            <p:cNvGrpSpPr>
              <a:grpSpLocks/>
            </p:cNvGrpSpPr>
            <p:nvPr/>
          </p:nvGrpSpPr>
          <p:grpSpPr bwMode="auto">
            <a:xfrm>
              <a:off x="4811713" y="1660525"/>
              <a:ext cx="3295650" cy="3295650"/>
              <a:chOff x="4811713" y="1660525"/>
              <a:chExt cx="3295650" cy="3295650"/>
            </a:xfrm>
          </p:grpSpPr>
          <p:grpSp>
            <p:nvGrpSpPr>
              <p:cNvPr id="5" name="Group 2"/>
              <p:cNvGrpSpPr>
                <a:grpSpLocks/>
              </p:cNvGrpSpPr>
              <p:nvPr/>
            </p:nvGrpSpPr>
            <p:grpSpPr bwMode="auto">
              <a:xfrm>
                <a:off x="4811713" y="1660525"/>
                <a:ext cx="3295650" cy="3295650"/>
                <a:chOff x="2920313" y="1784007"/>
                <a:chExt cx="3295136" cy="3295136"/>
              </a:xfrm>
            </p:grpSpPr>
            <p:sp>
              <p:nvSpPr>
                <p:cNvPr id="121" name="Oval 120"/>
                <p:cNvSpPr/>
                <p:nvPr/>
              </p:nvSpPr>
              <p:spPr>
                <a:xfrm>
                  <a:off x="2920313" y="1784007"/>
                  <a:ext cx="3295136" cy="3295136"/>
                </a:xfrm>
                <a:prstGeom prst="ellipse">
                  <a:avLst/>
                </a:prstGeom>
                <a:solidFill>
                  <a:schemeClr val="tx1">
                    <a:lumMod val="25000"/>
                    <a:lumOff val="75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>
                  <a:off x="2987673" y="1840442"/>
                  <a:ext cx="3171341" cy="317134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</p:grpSp>
          <p:grpSp>
            <p:nvGrpSpPr>
              <p:cNvPr id="6" name="Group 99"/>
              <p:cNvGrpSpPr>
                <a:grpSpLocks/>
              </p:cNvGrpSpPr>
              <p:nvPr/>
            </p:nvGrpSpPr>
            <p:grpSpPr bwMode="auto">
              <a:xfrm>
                <a:off x="4933950" y="1765876"/>
                <a:ext cx="3036887" cy="3074600"/>
                <a:chOff x="4949500" y="1750518"/>
                <a:chExt cx="3037451" cy="3073537"/>
              </a:xfrm>
            </p:grpSpPr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6479014" y="1750774"/>
                  <a:ext cx="0" cy="274845"/>
                </a:xfrm>
                <a:prstGeom prst="line">
                  <a:avLst/>
                </a:prstGeom>
                <a:ln w="57150" cap="rnd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117"/>
                <p:cNvCxnSpPr/>
                <p:nvPr/>
              </p:nvCxnSpPr>
              <p:spPr>
                <a:xfrm>
                  <a:off x="6473550" y="4548377"/>
                  <a:ext cx="0" cy="274847"/>
                </a:xfrm>
                <a:prstGeom prst="line">
                  <a:avLst/>
                </a:prstGeom>
                <a:ln w="57150" cap="rnd">
                  <a:solidFill>
                    <a:srgbClr val="FF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Connector 118"/>
                <p:cNvCxnSpPr/>
                <p:nvPr/>
              </p:nvCxnSpPr>
              <p:spPr>
                <a:xfrm rot="16200000">
                  <a:off x="7849421" y="3151321"/>
                  <a:ext cx="0" cy="274993"/>
                </a:xfrm>
                <a:prstGeom prst="line">
                  <a:avLst/>
                </a:prstGeom>
                <a:ln w="5715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/>
                <p:cNvCxnSpPr/>
                <p:nvPr/>
              </p:nvCxnSpPr>
              <p:spPr>
                <a:xfrm rot="16200000">
                  <a:off x="5086753" y="3151323"/>
                  <a:ext cx="0" cy="274991"/>
                </a:xfrm>
                <a:prstGeom prst="line">
                  <a:avLst/>
                </a:prstGeom>
                <a:ln w="57150" cap="rnd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Group 129"/>
              <p:cNvGrpSpPr>
                <a:grpSpLocks/>
              </p:cNvGrpSpPr>
              <p:nvPr/>
            </p:nvGrpSpPr>
            <p:grpSpPr bwMode="auto">
              <a:xfrm>
                <a:off x="4992491" y="2691971"/>
                <a:ext cx="2923685" cy="1199303"/>
                <a:chOff x="5009158" y="2676524"/>
                <a:chExt cx="2923043" cy="1198372"/>
              </a:xfrm>
            </p:grpSpPr>
            <p:grpSp>
              <p:nvGrpSpPr>
                <p:cNvPr id="8" name="Group 117"/>
                <p:cNvGrpSpPr>
                  <a:grpSpLocks/>
                </p:cNvGrpSpPr>
                <p:nvPr/>
              </p:nvGrpSpPr>
              <p:grpSpPr bwMode="auto">
                <a:xfrm rot="-852115">
                  <a:off x="5009158" y="3437387"/>
                  <a:ext cx="237970" cy="437509"/>
                  <a:chOff x="4974388" y="3409830"/>
                  <a:chExt cx="285397" cy="437509"/>
                </a:xfrm>
              </p:grpSpPr>
              <p:cxnSp>
                <p:nvCxnSpPr>
                  <p:cNvPr id="113" name="Straight Connector 112"/>
                  <p:cNvCxnSpPr/>
                  <p:nvPr/>
                </p:nvCxnSpPr>
                <p:spPr>
                  <a:xfrm rot="492115">
                    <a:off x="4984500" y="3384206"/>
                    <a:ext cx="259801" cy="0"/>
                  </a:xfrm>
                  <a:prstGeom prst="line">
                    <a:avLst/>
                  </a:prstGeom>
                  <a:ln w="28575" cap="rnd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Straight Connector 113"/>
                  <p:cNvCxnSpPr/>
                  <p:nvPr/>
                </p:nvCxnSpPr>
                <p:spPr>
                  <a:xfrm rot="72115">
                    <a:off x="4958448" y="3529772"/>
                    <a:ext cx="268534" cy="0"/>
                  </a:xfrm>
                  <a:prstGeom prst="line">
                    <a:avLst/>
                  </a:prstGeom>
                  <a:ln w="28575" cap="rnd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Straight Connector 114"/>
                  <p:cNvCxnSpPr/>
                  <p:nvPr/>
                </p:nvCxnSpPr>
                <p:spPr>
                  <a:xfrm rot="21432115">
                    <a:off x="4965849" y="3676073"/>
                    <a:ext cx="270718" cy="0"/>
                  </a:xfrm>
                  <a:prstGeom prst="line">
                    <a:avLst/>
                  </a:prstGeom>
                  <a:ln w="28575" cap="rnd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Straight Connector 115"/>
                  <p:cNvCxnSpPr/>
                  <p:nvPr/>
                </p:nvCxnSpPr>
                <p:spPr>
                  <a:xfrm rot="21012115">
                    <a:off x="4979040" y="3832979"/>
                    <a:ext cx="272900" cy="0"/>
                  </a:xfrm>
                  <a:prstGeom prst="line">
                    <a:avLst/>
                  </a:prstGeom>
                  <a:ln w="28575" cap="rnd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" name="Group 124"/>
                <p:cNvGrpSpPr>
                  <a:grpSpLocks/>
                </p:cNvGrpSpPr>
                <p:nvPr/>
              </p:nvGrpSpPr>
              <p:grpSpPr bwMode="auto">
                <a:xfrm rot="9947885">
                  <a:off x="7713006" y="2676524"/>
                  <a:ext cx="219195" cy="459132"/>
                  <a:chOff x="4983868" y="3402355"/>
                  <a:chExt cx="262877" cy="459132"/>
                </a:xfrm>
              </p:grpSpPr>
              <p:cxnSp>
                <p:nvCxnSpPr>
                  <p:cNvPr id="109" name="Straight Connector 108"/>
                  <p:cNvCxnSpPr/>
                  <p:nvPr/>
                </p:nvCxnSpPr>
                <p:spPr>
                  <a:xfrm rot="492115">
                    <a:off x="5004012" y="3431362"/>
                    <a:ext cx="248883" cy="0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Straight Connector 109"/>
                  <p:cNvCxnSpPr/>
                  <p:nvPr/>
                </p:nvCxnSpPr>
                <p:spPr>
                  <a:xfrm rot="72115">
                    <a:off x="4999319" y="3572775"/>
                    <a:ext cx="246699" cy="0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Straight Connector 110"/>
                  <p:cNvCxnSpPr/>
                  <p:nvPr/>
                </p:nvCxnSpPr>
                <p:spPr>
                  <a:xfrm rot="11652115" flipH="1">
                    <a:off x="5020355" y="3688201"/>
                    <a:ext cx="222684" cy="58220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Straight Connector 111"/>
                  <p:cNvCxnSpPr/>
                  <p:nvPr/>
                </p:nvCxnSpPr>
                <p:spPr>
                  <a:xfrm rot="11652115" flipH="1">
                    <a:off x="5046838" y="3827386"/>
                    <a:ext cx="205219" cy="78233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" name="Group 130"/>
              <p:cNvGrpSpPr>
                <a:grpSpLocks/>
              </p:cNvGrpSpPr>
              <p:nvPr/>
            </p:nvGrpSpPr>
            <p:grpSpPr bwMode="auto">
              <a:xfrm rot="1800000">
                <a:off x="4996298" y="2729275"/>
                <a:ext cx="2926660" cy="1176175"/>
                <a:chOff x="5017384" y="2708227"/>
                <a:chExt cx="2926019" cy="1176835"/>
              </a:xfrm>
            </p:grpSpPr>
            <p:grpSp>
              <p:nvGrpSpPr>
                <p:cNvPr id="11" name="Group 131"/>
                <p:cNvGrpSpPr>
                  <a:grpSpLocks/>
                </p:cNvGrpSpPr>
                <p:nvPr/>
              </p:nvGrpSpPr>
              <p:grpSpPr bwMode="auto">
                <a:xfrm rot="-852115">
                  <a:off x="5017384" y="3449519"/>
                  <a:ext cx="254053" cy="435543"/>
                  <a:chOff x="4980341" y="3425613"/>
                  <a:chExt cx="304683" cy="435543"/>
                </a:xfrm>
              </p:grpSpPr>
              <p:cxnSp>
                <p:nvCxnSpPr>
                  <p:cNvPr id="103" name="Straight Connector 102"/>
                  <p:cNvCxnSpPr/>
                  <p:nvPr/>
                </p:nvCxnSpPr>
                <p:spPr>
                  <a:xfrm rot="492115">
                    <a:off x="4960913" y="3412886"/>
                    <a:ext cx="288181" cy="0"/>
                  </a:xfrm>
                  <a:prstGeom prst="line">
                    <a:avLst/>
                  </a:prstGeom>
                  <a:ln w="28575" cap="rnd">
                    <a:solidFill>
                      <a:srgbClr val="FF9F9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/>
                  <p:cNvCxnSpPr/>
                  <p:nvPr/>
                </p:nvCxnSpPr>
                <p:spPr>
                  <a:xfrm rot="72115">
                    <a:off x="4936803" y="3549218"/>
                    <a:ext cx="288181" cy="0"/>
                  </a:xfrm>
                  <a:prstGeom prst="line">
                    <a:avLst/>
                  </a:prstGeom>
                  <a:ln w="28575" cap="rnd">
                    <a:solidFill>
                      <a:srgbClr val="FF9F9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/>
                  <p:cNvCxnSpPr/>
                  <p:nvPr/>
                </p:nvCxnSpPr>
                <p:spPr>
                  <a:xfrm rot="21432115">
                    <a:off x="4947368" y="3693889"/>
                    <a:ext cx="292548" cy="0"/>
                  </a:xfrm>
                  <a:prstGeom prst="line">
                    <a:avLst/>
                  </a:prstGeom>
                  <a:ln w="28575" cap="rnd">
                    <a:solidFill>
                      <a:srgbClr val="FF9F9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/>
                  <p:cNvCxnSpPr/>
                  <p:nvPr/>
                </p:nvCxnSpPr>
                <p:spPr>
                  <a:xfrm rot="20652115">
                    <a:off x="4954224" y="3820265"/>
                    <a:ext cx="303465" cy="27328"/>
                  </a:xfrm>
                  <a:prstGeom prst="line">
                    <a:avLst/>
                  </a:prstGeom>
                  <a:ln w="28575" cap="rnd">
                    <a:solidFill>
                      <a:srgbClr val="FF9F9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" name="Group 132"/>
                <p:cNvGrpSpPr>
                  <a:grpSpLocks/>
                </p:cNvGrpSpPr>
                <p:nvPr/>
              </p:nvGrpSpPr>
              <p:grpSpPr bwMode="auto">
                <a:xfrm rot="9947885">
                  <a:off x="7681596" y="2708227"/>
                  <a:ext cx="261807" cy="426970"/>
                  <a:chOff x="4974715" y="3405764"/>
                  <a:chExt cx="313984" cy="426970"/>
                </a:xfrm>
              </p:grpSpPr>
              <p:cxnSp>
                <p:nvCxnSpPr>
                  <p:cNvPr id="99" name="Straight Connector 98"/>
                  <p:cNvCxnSpPr/>
                  <p:nvPr/>
                </p:nvCxnSpPr>
                <p:spPr>
                  <a:xfrm rot="492115">
                    <a:off x="5031611" y="3422138"/>
                    <a:ext cx="307833" cy="0"/>
                  </a:xfrm>
                  <a:prstGeom prst="line">
                    <a:avLst/>
                  </a:prstGeom>
                  <a:ln w="28575" cap="rnd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/>
                  <p:cNvCxnSpPr/>
                  <p:nvPr/>
                </p:nvCxnSpPr>
                <p:spPr>
                  <a:xfrm rot="72115">
                    <a:off x="5019604" y="3561976"/>
                    <a:ext cx="286000" cy="0"/>
                  </a:xfrm>
                  <a:prstGeom prst="line">
                    <a:avLst/>
                  </a:prstGeom>
                  <a:ln w="28575" cap="rnd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/>
                  <p:cNvCxnSpPr/>
                  <p:nvPr/>
                </p:nvCxnSpPr>
                <p:spPr>
                  <a:xfrm rot="21432115">
                    <a:off x="5023439" y="3707374"/>
                    <a:ext cx="281634" cy="0"/>
                  </a:xfrm>
                  <a:prstGeom prst="line">
                    <a:avLst/>
                  </a:prstGeom>
                  <a:ln w="28575" cap="rnd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/>
                  <p:cNvCxnSpPr/>
                  <p:nvPr/>
                </p:nvCxnSpPr>
                <p:spPr>
                  <a:xfrm rot="21012115">
                    <a:off x="5044950" y="3844553"/>
                    <a:ext cx="279450" cy="0"/>
                  </a:xfrm>
                  <a:prstGeom prst="line">
                    <a:avLst/>
                  </a:prstGeom>
                  <a:ln w="28575" cap="rnd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3" name="Group 141"/>
              <p:cNvGrpSpPr>
                <a:grpSpLocks/>
              </p:cNvGrpSpPr>
              <p:nvPr/>
            </p:nvGrpSpPr>
            <p:grpSpPr bwMode="auto">
              <a:xfrm rot="3600000">
                <a:off x="4991587" y="2723954"/>
                <a:ext cx="2932788" cy="1154646"/>
                <a:chOff x="5001582" y="2712699"/>
                <a:chExt cx="2932147" cy="1153752"/>
              </a:xfrm>
            </p:grpSpPr>
            <p:grpSp>
              <p:nvGrpSpPr>
                <p:cNvPr id="14" name="Group 142"/>
                <p:cNvGrpSpPr>
                  <a:grpSpLocks/>
                </p:cNvGrpSpPr>
                <p:nvPr/>
              </p:nvGrpSpPr>
              <p:grpSpPr bwMode="auto">
                <a:xfrm rot="-852115">
                  <a:off x="5001582" y="3430620"/>
                  <a:ext cx="243926" cy="435831"/>
                  <a:chOff x="4967779" y="3402169"/>
                  <a:chExt cx="292544" cy="435831"/>
                </a:xfrm>
              </p:grpSpPr>
              <p:cxnSp>
                <p:nvCxnSpPr>
                  <p:cNvPr id="93" name="Straight Connector 92"/>
                  <p:cNvCxnSpPr/>
                  <p:nvPr/>
                </p:nvCxnSpPr>
                <p:spPr>
                  <a:xfrm rot="492115">
                    <a:off x="4944486" y="3406586"/>
                    <a:ext cx="275088" cy="0"/>
                  </a:xfrm>
                  <a:prstGeom prst="line">
                    <a:avLst/>
                  </a:prstGeom>
                  <a:ln w="28575" cap="rnd">
                    <a:solidFill>
                      <a:srgbClr val="FF5B5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/>
                  <p:cNvCxnSpPr/>
                  <p:nvPr/>
                </p:nvCxnSpPr>
                <p:spPr>
                  <a:xfrm rot="72115">
                    <a:off x="4928421" y="3534804"/>
                    <a:ext cx="272905" cy="0"/>
                  </a:xfrm>
                  <a:prstGeom prst="line">
                    <a:avLst/>
                  </a:prstGeom>
                  <a:ln w="28575" cap="rnd">
                    <a:solidFill>
                      <a:srgbClr val="FF5B5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/>
                  <p:cNvCxnSpPr/>
                  <p:nvPr/>
                </p:nvCxnSpPr>
                <p:spPr>
                  <a:xfrm rot="21432115">
                    <a:off x="4937327" y="3698102"/>
                    <a:ext cx="272905" cy="0"/>
                  </a:xfrm>
                  <a:prstGeom prst="line">
                    <a:avLst/>
                  </a:prstGeom>
                  <a:ln w="28575" cap="rnd">
                    <a:solidFill>
                      <a:srgbClr val="FF5B5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/>
                  <p:cNvCxnSpPr/>
                  <p:nvPr/>
                </p:nvCxnSpPr>
                <p:spPr>
                  <a:xfrm rot="21012115">
                    <a:off x="4939980" y="3837684"/>
                    <a:ext cx="270721" cy="0"/>
                  </a:xfrm>
                  <a:prstGeom prst="line">
                    <a:avLst/>
                  </a:prstGeom>
                  <a:ln w="28575" cap="rnd">
                    <a:solidFill>
                      <a:srgbClr val="FF5B5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Group 143"/>
                <p:cNvGrpSpPr>
                  <a:grpSpLocks/>
                </p:cNvGrpSpPr>
                <p:nvPr/>
              </p:nvGrpSpPr>
              <p:grpSpPr bwMode="auto">
                <a:xfrm rot="9947885">
                  <a:off x="7707852" y="2712699"/>
                  <a:ext cx="225877" cy="430439"/>
                  <a:chOff x="4988398" y="3395984"/>
                  <a:chExt cx="270891" cy="430439"/>
                </a:xfrm>
              </p:grpSpPr>
              <p:cxnSp>
                <p:nvCxnSpPr>
                  <p:cNvPr id="89" name="Straight Connector 88"/>
                  <p:cNvCxnSpPr/>
                  <p:nvPr/>
                </p:nvCxnSpPr>
                <p:spPr>
                  <a:xfrm rot="492115">
                    <a:off x="5053557" y="3360938"/>
                    <a:ext cx="255432" cy="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/>
                  <p:cNvCxnSpPr/>
                  <p:nvPr/>
                </p:nvCxnSpPr>
                <p:spPr>
                  <a:xfrm rot="72115">
                    <a:off x="5062226" y="3510086"/>
                    <a:ext cx="255432" cy="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 rot="8052115" flipH="1" flipV="1">
                    <a:off x="5093836" y="3578428"/>
                    <a:ext cx="171023" cy="165922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/>
                  <p:cNvCxnSpPr/>
                  <p:nvPr/>
                </p:nvCxnSpPr>
                <p:spPr>
                  <a:xfrm rot="21012115">
                    <a:off x="5080806" y="3790357"/>
                    <a:ext cx="255432" cy="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6" name="Group 152"/>
              <p:cNvGrpSpPr>
                <a:grpSpLocks/>
              </p:cNvGrpSpPr>
              <p:nvPr/>
            </p:nvGrpSpPr>
            <p:grpSpPr bwMode="auto">
              <a:xfrm rot="5400000">
                <a:off x="4978091" y="2707730"/>
                <a:ext cx="2978445" cy="1180794"/>
                <a:chOff x="4979942" y="2688355"/>
                <a:chExt cx="2977795" cy="1181463"/>
              </a:xfrm>
            </p:grpSpPr>
            <p:grpSp>
              <p:nvGrpSpPr>
                <p:cNvPr id="17" name="Group 153"/>
                <p:cNvGrpSpPr>
                  <a:grpSpLocks/>
                </p:cNvGrpSpPr>
                <p:nvPr/>
              </p:nvGrpSpPr>
              <p:grpSpPr bwMode="auto">
                <a:xfrm rot="-852115">
                  <a:off x="4979942" y="3424959"/>
                  <a:ext cx="244308" cy="444859"/>
                  <a:chOff x="4942907" y="3391282"/>
                  <a:chExt cx="293000" cy="444859"/>
                </a:xfrm>
              </p:grpSpPr>
              <p:cxnSp>
                <p:nvCxnSpPr>
                  <p:cNvPr id="83" name="Straight Connector 82"/>
                  <p:cNvCxnSpPr/>
                  <p:nvPr/>
                </p:nvCxnSpPr>
                <p:spPr>
                  <a:xfrm rot="17052115">
                    <a:off x="5059216" y="3276725"/>
                    <a:ext cx="23683" cy="266353"/>
                  </a:xfrm>
                  <a:prstGeom prst="line">
                    <a:avLst/>
                  </a:prstGeom>
                  <a:ln w="28575" cap="rnd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Straight Connector 83"/>
                  <p:cNvCxnSpPr/>
                  <p:nvPr/>
                </p:nvCxnSpPr>
                <p:spPr>
                  <a:xfrm rot="17052115">
                    <a:off x="5045123" y="3401379"/>
                    <a:ext cx="38258" cy="277268"/>
                  </a:xfrm>
                  <a:prstGeom prst="line">
                    <a:avLst/>
                  </a:prstGeom>
                  <a:ln w="28575" cap="rnd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Straight Connector 84"/>
                  <p:cNvCxnSpPr/>
                  <p:nvPr/>
                </p:nvCxnSpPr>
                <p:spPr>
                  <a:xfrm rot="21432115">
                    <a:off x="4922229" y="3677424"/>
                    <a:ext cx="277270" cy="0"/>
                  </a:xfrm>
                  <a:prstGeom prst="line">
                    <a:avLst/>
                  </a:prstGeom>
                  <a:ln w="28575" cap="rnd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/>
                  <p:cNvCxnSpPr/>
                  <p:nvPr/>
                </p:nvCxnSpPr>
                <p:spPr>
                  <a:xfrm rot="21012115">
                    <a:off x="4950553" y="3820858"/>
                    <a:ext cx="261987" cy="0"/>
                  </a:xfrm>
                  <a:prstGeom prst="line">
                    <a:avLst/>
                  </a:prstGeom>
                  <a:ln w="28575" cap="rnd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Group 154"/>
                <p:cNvGrpSpPr>
                  <a:grpSpLocks/>
                </p:cNvGrpSpPr>
                <p:nvPr/>
              </p:nvGrpSpPr>
              <p:grpSpPr bwMode="auto">
                <a:xfrm rot="9947885">
                  <a:off x="7716634" y="2688355"/>
                  <a:ext cx="241103" cy="466562"/>
                  <a:chOff x="4958388" y="3379990"/>
                  <a:chExt cx="289153" cy="466562"/>
                </a:xfrm>
              </p:grpSpPr>
              <p:cxnSp>
                <p:nvCxnSpPr>
                  <p:cNvPr id="79" name="Straight Connector 78"/>
                  <p:cNvCxnSpPr/>
                  <p:nvPr/>
                </p:nvCxnSpPr>
                <p:spPr>
                  <a:xfrm rot="6252115" flipH="1" flipV="1">
                    <a:off x="5111264" y="3288855"/>
                    <a:ext cx="27328" cy="25980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Connector 79"/>
                  <p:cNvCxnSpPr/>
                  <p:nvPr/>
                </p:nvCxnSpPr>
                <p:spPr>
                  <a:xfrm rot="6252115" flipH="1" flipV="1">
                    <a:off x="5077229" y="3439896"/>
                    <a:ext cx="54655" cy="255433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80"/>
                  <p:cNvCxnSpPr/>
                  <p:nvPr/>
                </p:nvCxnSpPr>
                <p:spPr>
                  <a:xfrm rot="6252115" flipH="1" flipV="1">
                    <a:off x="5084798" y="3583979"/>
                    <a:ext cx="69230" cy="255433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81"/>
                  <p:cNvCxnSpPr/>
                  <p:nvPr/>
                </p:nvCxnSpPr>
                <p:spPr>
                  <a:xfrm rot="21012115">
                    <a:off x="5017248" y="3871919"/>
                    <a:ext cx="244518" cy="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" name="Group 163"/>
              <p:cNvGrpSpPr>
                <a:grpSpLocks/>
              </p:cNvGrpSpPr>
              <p:nvPr/>
            </p:nvGrpSpPr>
            <p:grpSpPr bwMode="auto">
              <a:xfrm rot="7200000">
                <a:off x="4984900" y="2714179"/>
                <a:ext cx="2956562" cy="1184865"/>
                <a:chOff x="5000016" y="2690683"/>
                <a:chExt cx="2955913" cy="1185542"/>
              </a:xfrm>
            </p:grpSpPr>
            <p:grpSp>
              <p:nvGrpSpPr>
                <p:cNvPr id="20" name="Group 164"/>
                <p:cNvGrpSpPr>
                  <a:grpSpLocks/>
                </p:cNvGrpSpPr>
                <p:nvPr/>
              </p:nvGrpSpPr>
              <p:grpSpPr bwMode="auto">
                <a:xfrm rot="-852115">
                  <a:off x="5000016" y="3425673"/>
                  <a:ext cx="234984" cy="450552"/>
                  <a:chOff x="4965277" y="3395669"/>
                  <a:chExt cx="281812" cy="450552"/>
                </a:xfrm>
              </p:grpSpPr>
              <p:cxnSp>
                <p:nvCxnSpPr>
                  <p:cNvPr id="73" name="Straight Connector 72"/>
                  <p:cNvCxnSpPr/>
                  <p:nvPr/>
                </p:nvCxnSpPr>
                <p:spPr>
                  <a:xfrm rot="492115">
                    <a:off x="4979673" y="3420443"/>
                    <a:ext cx="251065" cy="0"/>
                  </a:xfrm>
                  <a:prstGeom prst="line">
                    <a:avLst/>
                  </a:prstGeom>
                  <a:ln w="28575" cap="rnd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73"/>
                  <p:cNvCxnSpPr/>
                  <p:nvPr/>
                </p:nvCxnSpPr>
                <p:spPr>
                  <a:xfrm rot="15252115" flipH="1">
                    <a:off x="5050158" y="3481983"/>
                    <a:ext cx="60120" cy="231417"/>
                  </a:xfrm>
                  <a:prstGeom prst="line">
                    <a:avLst/>
                  </a:prstGeom>
                  <a:ln w="28575" cap="rnd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74"/>
                  <p:cNvCxnSpPr/>
                  <p:nvPr/>
                </p:nvCxnSpPr>
                <p:spPr>
                  <a:xfrm rot="21432115">
                    <a:off x="4952652" y="3708675"/>
                    <a:ext cx="253248" cy="0"/>
                  </a:xfrm>
                  <a:prstGeom prst="line">
                    <a:avLst/>
                  </a:prstGeom>
                  <a:ln w="28575" cap="rnd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Straight Connector 75"/>
                  <p:cNvCxnSpPr/>
                  <p:nvPr/>
                </p:nvCxnSpPr>
                <p:spPr>
                  <a:xfrm rot="21012115">
                    <a:off x="4993347" y="3848900"/>
                    <a:ext cx="251065" cy="0"/>
                  </a:xfrm>
                  <a:prstGeom prst="line">
                    <a:avLst/>
                  </a:prstGeom>
                  <a:ln w="28575" cap="rnd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Group 165"/>
                <p:cNvGrpSpPr>
                  <a:grpSpLocks/>
                </p:cNvGrpSpPr>
                <p:nvPr/>
              </p:nvGrpSpPr>
              <p:grpSpPr bwMode="auto">
                <a:xfrm rot="9947885">
                  <a:off x="7708549" y="2690683"/>
                  <a:ext cx="247380" cy="501047"/>
                  <a:chOff x="4966133" y="3344988"/>
                  <a:chExt cx="296681" cy="501047"/>
                </a:xfrm>
              </p:grpSpPr>
              <p:cxnSp>
                <p:nvCxnSpPr>
                  <p:cNvPr id="69" name="Straight Connector 68"/>
                  <p:cNvCxnSpPr/>
                  <p:nvPr/>
                </p:nvCxnSpPr>
                <p:spPr>
                  <a:xfrm rot="4452115" flipV="1">
                    <a:off x="5085881" y="3221954"/>
                    <a:ext cx="89270" cy="216136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/>
                  <p:cNvCxnSpPr/>
                  <p:nvPr/>
                </p:nvCxnSpPr>
                <p:spPr>
                  <a:xfrm rot="4452115" flipV="1">
                    <a:off x="5114058" y="3344314"/>
                    <a:ext cx="65586" cy="268534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Straight Connector 70"/>
                  <p:cNvCxnSpPr/>
                  <p:nvPr/>
                </p:nvCxnSpPr>
                <p:spPr>
                  <a:xfrm rot="4452115" flipV="1">
                    <a:off x="5119250" y="3499983"/>
                    <a:ext cx="47368" cy="261984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Straight Connector 71"/>
                  <p:cNvCxnSpPr/>
                  <p:nvPr/>
                </p:nvCxnSpPr>
                <p:spPr>
                  <a:xfrm rot="21012115">
                    <a:off x="5051446" y="3781204"/>
                    <a:ext cx="257617" cy="0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2" name="Group 174"/>
              <p:cNvGrpSpPr>
                <a:grpSpLocks/>
              </p:cNvGrpSpPr>
              <p:nvPr/>
            </p:nvGrpSpPr>
            <p:grpSpPr bwMode="auto">
              <a:xfrm rot="9000000">
                <a:off x="5016024" y="2636261"/>
                <a:ext cx="2871115" cy="1327225"/>
                <a:chOff x="5052844" y="2629803"/>
                <a:chExt cx="2870491" cy="1327984"/>
              </a:xfrm>
            </p:grpSpPr>
            <p:grpSp>
              <p:nvGrpSpPr>
                <p:cNvPr id="23" name="Group 175"/>
                <p:cNvGrpSpPr>
                  <a:grpSpLocks/>
                </p:cNvGrpSpPr>
                <p:nvPr/>
              </p:nvGrpSpPr>
              <p:grpSpPr bwMode="auto">
                <a:xfrm rot="-852115">
                  <a:off x="5052844" y="3371548"/>
                  <a:ext cx="151450" cy="586239"/>
                  <a:chOff x="5024270" y="3343837"/>
                  <a:chExt cx="181634" cy="586239"/>
                </a:xfrm>
              </p:grpSpPr>
              <p:cxnSp>
                <p:nvCxnSpPr>
                  <p:cNvPr id="63" name="Straight Connector 62"/>
                  <p:cNvCxnSpPr/>
                  <p:nvPr/>
                </p:nvCxnSpPr>
                <p:spPr>
                  <a:xfrm rot="13452115" flipH="1">
                    <a:off x="5022755" y="3364875"/>
                    <a:ext cx="179024" cy="118420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Straight Connector 63"/>
                  <p:cNvCxnSpPr/>
                  <p:nvPr/>
                </p:nvCxnSpPr>
                <p:spPr>
                  <a:xfrm rot="13452115" flipH="1">
                    <a:off x="5021786" y="3516656"/>
                    <a:ext cx="150641" cy="125708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64"/>
                  <p:cNvCxnSpPr/>
                  <p:nvPr/>
                </p:nvCxnSpPr>
                <p:spPr>
                  <a:xfrm rot="13452115" flipH="1">
                    <a:off x="5011739" y="3642361"/>
                    <a:ext cx="139726" cy="143925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65"/>
                  <p:cNvCxnSpPr/>
                  <p:nvPr/>
                </p:nvCxnSpPr>
                <p:spPr>
                  <a:xfrm rot="13452115" flipH="1">
                    <a:off x="5052559" y="3748347"/>
                    <a:ext cx="144092" cy="182184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176"/>
                <p:cNvGrpSpPr>
                  <a:grpSpLocks/>
                </p:cNvGrpSpPr>
                <p:nvPr/>
              </p:nvGrpSpPr>
              <p:grpSpPr bwMode="auto">
                <a:xfrm rot="9947885">
                  <a:off x="7760581" y="2629803"/>
                  <a:ext cx="162754" cy="555178"/>
                  <a:chOff x="4995590" y="3348319"/>
                  <a:chExt cx="195188" cy="555178"/>
                </a:xfrm>
              </p:grpSpPr>
              <p:cxnSp>
                <p:nvCxnSpPr>
                  <p:cNvPr id="59" name="Straight Connector 58"/>
                  <p:cNvCxnSpPr/>
                  <p:nvPr/>
                </p:nvCxnSpPr>
                <p:spPr>
                  <a:xfrm rot="2652115" flipV="1">
                    <a:off x="4993197" y="3315293"/>
                    <a:ext cx="176838" cy="107489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Connector 59"/>
                  <p:cNvCxnSpPr/>
                  <p:nvPr/>
                </p:nvCxnSpPr>
                <p:spPr>
                  <a:xfrm rot="2652115" flipV="1">
                    <a:off x="4982138" y="3434108"/>
                    <a:ext cx="172471" cy="132994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60"/>
                  <p:cNvCxnSpPr/>
                  <p:nvPr/>
                </p:nvCxnSpPr>
                <p:spPr>
                  <a:xfrm rot="2652115" flipV="1">
                    <a:off x="5004171" y="3569314"/>
                    <a:ext cx="144090" cy="154857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Straight Connector 61"/>
                  <p:cNvCxnSpPr/>
                  <p:nvPr/>
                </p:nvCxnSpPr>
                <p:spPr>
                  <a:xfrm rot="2652115" flipV="1">
                    <a:off x="5016345" y="3719454"/>
                    <a:ext cx="130991" cy="158500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6" name="Group 100"/>
            <p:cNvGrpSpPr>
              <a:grpSpLocks/>
            </p:cNvGrpSpPr>
            <p:nvPr/>
          </p:nvGrpSpPr>
          <p:grpSpPr bwMode="auto">
            <a:xfrm rot="1800000">
              <a:off x="4938126" y="1768434"/>
              <a:ext cx="3040592" cy="3065606"/>
              <a:chOff x="4947280" y="1750098"/>
              <a:chExt cx="3039568" cy="3066122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>
                <a:off x="6441391" y="1744039"/>
                <a:ext cx="0" cy="274987"/>
              </a:xfrm>
              <a:prstGeom prst="line">
                <a:avLst/>
              </a:prstGeom>
              <a:ln w="57150" cap="rnd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6443681" y="4541588"/>
                <a:ext cx="0" cy="274988"/>
              </a:xfrm>
              <a:prstGeom prst="line">
                <a:avLst/>
              </a:prstGeom>
              <a:ln w="57150" cap="rnd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rot="16200000">
                <a:off x="7829359" y="3150477"/>
                <a:ext cx="0" cy="276669"/>
              </a:xfrm>
              <a:prstGeom prst="line">
                <a:avLst/>
              </a:prstGeom>
              <a:ln w="57150" cap="rnd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rot="16200000">
                <a:off x="5063360" y="3153093"/>
                <a:ext cx="0" cy="274848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105"/>
            <p:cNvGrpSpPr>
              <a:grpSpLocks/>
            </p:cNvGrpSpPr>
            <p:nvPr/>
          </p:nvGrpSpPr>
          <p:grpSpPr bwMode="auto">
            <a:xfrm rot="3600000">
              <a:off x="4926760" y="1766624"/>
              <a:ext cx="3068392" cy="3063806"/>
              <a:chOff x="4929778" y="1749109"/>
              <a:chExt cx="3068961" cy="3064317"/>
            </a:xfrm>
          </p:grpSpPr>
          <p:cxnSp>
            <p:nvCxnSpPr>
              <p:cNvPr id="41" name="Straight Connector 40"/>
              <p:cNvCxnSpPr/>
              <p:nvPr/>
            </p:nvCxnSpPr>
            <p:spPr>
              <a:xfrm>
                <a:off x="6446872" y="1754864"/>
                <a:ext cx="0" cy="274987"/>
              </a:xfrm>
              <a:prstGeom prst="line">
                <a:avLst/>
              </a:prstGeom>
              <a:ln w="57150" cap="rnd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6454043" y="4557873"/>
                <a:ext cx="0" cy="274986"/>
              </a:xfrm>
              <a:prstGeom prst="line">
                <a:avLst/>
              </a:prstGeom>
              <a:ln w="57150" cap="rnd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rot="16200000">
                <a:off x="7856695" y="3135523"/>
                <a:ext cx="0" cy="274991"/>
              </a:xfrm>
              <a:prstGeom prst="line">
                <a:avLst/>
              </a:prstGeom>
              <a:ln w="57150" cap="rnd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rot="16200000">
                <a:off x="5059277" y="3143848"/>
                <a:ext cx="0" cy="274991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3" name="Oval 122"/>
          <p:cNvSpPr/>
          <p:nvPr/>
        </p:nvSpPr>
        <p:spPr>
          <a:xfrm>
            <a:off x="6954838" y="3036888"/>
            <a:ext cx="147637" cy="1476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29" name="Group 123"/>
          <p:cNvGrpSpPr>
            <a:grpSpLocks/>
          </p:cNvGrpSpPr>
          <p:nvPr/>
        </p:nvGrpSpPr>
        <p:grpSpPr bwMode="auto">
          <a:xfrm>
            <a:off x="7016750" y="2214563"/>
            <a:ext cx="1588" cy="1770062"/>
            <a:chOff x="4478541" y="3241825"/>
            <a:chExt cx="1587" cy="1770311"/>
          </a:xfrm>
        </p:grpSpPr>
        <p:cxnSp>
          <p:nvCxnSpPr>
            <p:cNvPr id="125" name="Straight Connector 124"/>
            <p:cNvCxnSpPr/>
            <p:nvPr/>
          </p:nvCxnSpPr>
          <p:spPr bwMode="auto">
            <a:xfrm>
              <a:off x="4480128" y="3241825"/>
              <a:ext cx="0" cy="88277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 bwMode="auto">
            <a:xfrm>
              <a:off x="4478541" y="4123011"/>
              <a:ext cx="0" cy="889125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time's up!"/>
          <p:cNvSpPr/>
          <p:nvPr/>
        </p:nvSpPr>
        <p:spPr bwMode="auto">
          <a:xfrm>
            <a:off x="6022975" y="4668838"/>
            <a:ext cx="1982788" cy="609600"/>
          </a:xfrm>
          <a:prstGeom prst="roundRect">
            <a:avLst/>
          </a:prstGeom>
          <a:solidFill>
            <a:srgbClr val="FF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28" name="1 Minute Left"/>
          <p:cNvSpPr/>
          <p:nvPr/>
        </p:nvSpPr>
        <p:spPr bwMode="auto">
          <a:xfrm>
            <a:off x="6022975" y="4668838"/>
            <a:ext cx="1982788" cy="6096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/>
              <a:t>1 minute left</a:t>
            </a:r>
          </a:p>
        </p:txBody>
      </p:sp>
      <p:sp>
        <p:nvSpPr>
          <p:cNvPr id="129" name="Start Button"/>
          <p:cNvSpPr/>
          <p:nvPr/>
        </p:nvSpPr>
        <p:spPr bwMode="auto">
          <a:xfrm>
            <a:off x="6022975" y="4668838"/>
            <a:ext cx="1982788" cy="6096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schemeClr val="tx1"/>
                </a:solidFill>
              </a:rPr>
              <a:t>start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14488" y="5657850"/>
            <a:ext cx="69818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Click on the tree to see this week’s spellings with this root word. Do you know what they mean? Use a dictionary to check.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8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17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1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0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4" grpId="0" animBg="1"/>
      <p:bldP spid="35" grpId="0" animBg="1"/>
      <p:bldP spid="36" grpId="0" animBg="1"/>
      <p:bldP spid="128" grpId="0" animBg="1"/>
      <p:bldP spid="129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/>
          <p:cNvPicPr>
            <a:picLocks noChangeAspect="1"/>
          </p:cNvPicPr>
          <p:nvPr/>
        </p:nvPicPr>
        <p:blipFill>
          <a:blip r:embed="rId2"/>
          <a:srcRect l="26543" b="4938"/>
          <a:stretch>
            <a:fillRect/>
          </a:stretch>
        </p:blipFill>
        <p:spPr bwMode="auto">
          <a:xfrm>
            <a:off x="449263" y="1677988"/>
            <a:ext cx="5006975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696913" y="631825"/>
            <a:ext cx="7772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How many words can you and your partner think of containing the root word ‘</a:t>
            </a:r>
            <a:r>
              <a:rPr lang="en-GB" altLang="en-US" sz="2000" b="1">
                <a:solidFill>
                  <a:srgbClr val="1C1C1C"/>
                </a:solidFill>
                <a:ea typeface="Sassoon Infant Rg" pitchFamily="50" charset="0"/>
                <a:cs typeface="Sassoon Infant Rg" pitchFamily="50" charset="0"/>
              </a:rPr>
              <a:t>vent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’? You have 3 minutes. </a:t>
            </a:r>
          </a:p>
        </p:txBody>
      </p:sp>
      <p:sp>
        <p:nvSpPr>
          <p:cNvPr id="10244" name="TextBox 22"/>
          <p:cNvSpPr txBox="1">
            <a:spLocks noChangeArrowheads="1"/>
          </p:cNvSpPr>
          <p:nvPr/>
        </p:nvSpPr>
        <p:spPr bwMode="auto">
          <a:xfrm>
            <a:off x="696913" y="5838825"/>
            <a:ext cx="7747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press</a:t>
            </a:r>
          </a:p>
        </p:txBody>
      </p:sp>
      <p:sp>
        <p:nvSpPr>
          <p:cNvPr id="28" name="TextBox 21"/>
          <p:cNvSpPr txBox="1">
            <a:spLocks noChangeArrowheads="1"/>
          </p:cNvSpPr>
          <p:nvPr/>
        </p:nvSpPr>
        <p:spPr bwMode="auto">
          <a:xfrm>
            <a:off x="3633788" y="3660775"/>
            <a:ext cx="108267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venture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1947863" y="2320925"/>
            <a:ext cx="1333500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prevent</a:t>
            </a:r>
          </a:p>
        </p:txBody>
      </p:sp>
      <p:sp>
        <p:nvSpPr>
          <p:cNvPr id="34" name="TextBox 27"/>
          <p:cNvSpPr txBox="1">
            <a:spLocks noChangeArrowheads="1"/>
          </p:cNvSpPr>
          <p:nvPr/>
        </p:nvSpPr>
        <p:spPr bwMode="auto">
          <a:xfrm>
            <a:off x="2998788" y="2997200"/>
            <a:ext cx="13843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adventure</a:t>
            </a:r>
          </a:p>
        </p:txBody>
      </p:sp>
      <p:sp>
        <p:nvSpPr>
          <p:cNvPr id="35" name="TextBox 28"/>
          <p:cNvSpPr txBox="1">
            <a:spLocks noChangeArrowheads="1"/>
          </p:cNvSpPr>
          <p:nvPr/>
        </p:nvSpPr>
        <p:spPr bwMode="auto">
          <a:xfrm>
            <a:off x="3830638" y="4416425"/>
            <a:ext cx="1392237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eventful</a:t>
            </a:r>
          </a:p>
        </p:txBody>
      </p:sp>
      <p:sp>
        <p:nvSpPr>
          <p:cNvPr id="36" name="TextBox 29"/>
          <p:cNvSpPr txBox="1">
            <a:spLocks noChangeArrowheads="1"/>
          </p:cNvSpPr>
          <p:nvPr/>
        </p:nvSpPr>
        <p:spPr bwMode="auto">
          <a:xfrm>
            <a:off x="615950" y="1885950"/>
            <a:ext cx="1117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invent</a:t>
            </a:r>
          </a:p>
        </p:txBody>
      </p:sp>
      <p:grpSp>
        <p:nvGrpSpPr>
          <p:cNvPr id="3" name="Group 259"/>
          <p:cNvGrpSpPr>
            <a:grpSpLocks/>
          </p:cNvGrpSpPr>
          <p:nvPr/>
        </p:nvGrpSpPr>
        <p:grpSpPr bwMode="auto">
          <a:xfrm>
            <a:off x="5588000" y="1677988"/>
            <a:ext cx="2873375" cy="2873375"/>
            <a:chOff x="4811713" y="1660525"/>
            <a:chExt cx="3295650" cy="3295650"/>
          </a:xfrm>
        </p:grpSpPr>
        <p:grpSp>
          <p:nvGrpSpPr>
            <p:cNvPr id="4" name="Group 258"/>
            <p:cNvGrpSpPr>
              <a:grpSpLocks/>
            </p:cNvGrpSpPr>
            <p:nvPr/>
          </p:nvGrpSpPr>
          <p:grpSpPr bwMode="auto">
            <a:xfrm>
              <a:off x="4811713" y="1660525"/>
              <a:ext cx="3295650" cy="3295650"/>
              <a:chOff x="4811713" y="1660525"/>
              <a:chExt cx="3295650" cy="3295650"/>
            </a:xfrm>
          </p:grpSpPr>
          <p:grpSp>
            <p:nvGrpSpPr>
              <p:cNvPr id="5" name="Group 2"/>
              <p:cNvGrpSpPr>
                <a:grpSpLocks/>
              </p:cNvGrpSpPr>
              <p:nvPr/>
            </p:nvGrpSpPr>
            <p:grpSpPr bwMode="auto">
              <a:xfrm>
                <a:off x="4811713" y="1660525"/>
                <a:ext cx="3295650" cy="3295650"/>
                <a:chOff x="2920313" y="1784007"/>
                <a:chExt cx="3295136" cy="3295136"/>
              </a:xfrm>
            </p:grpSpPr>
            <p:sp>
              <p:nvSpPr>
                <p:cNvPr id="121" name="Oval 120"/>
                <p:cNvSpPr/>
                <p:nvPr/>
              </p:nvSpPr>
              <p:spPr>
                <a:xfrm>
                  <a:off x="2920313" y="1784007"/>
                  <a:ext cx="3295136" cy="3295136"/>
                </a:xfrm>
                <a:prstGeom prst="ellipse">
                  <a:avLst/>
                </a:prstGeom>
                <a:solidFill>
                  <a:schemeClr val="tx1">
                    <a:lumMod val="25000"/>
                    <a:lumOff val="75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>
                  <a:off x="2987673" y="1840442"/>
                  <a:ext cx="3171341" cy="317134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</p:grpSp>
          <p:grpSp>
            <p:nvGrpSpPr>
              <p:cNvPr id="6" name="Group 99"/>
              <p:cNvGrpSpPr>
                <a:grpSpLocks/>
              </p:cNvGrpSpPr>
              <p:nvPr/>
            </p:nvGrpSpPr>
            <p:grpSpPr bwMode="auto">
              <a:xfrm>
                <a:off x="4933950" y="1765876"/>
                <a:ext cx="3036887" cy="3074600"/>
                <a:chOff x="4949500" y="1750518"/>
                <a:chExt cx="3037451" cy="3073537"/>
              </a:xfrm>
            </p:grpSpPr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6479014" y="1750774"/>
                  <a:ext cx="0" cy="274845"/>
                </a:xfrm>
                <a:prstGeom prst="line">
                  <a:avLst/>
                </a:prstGeom>
                <a:ln w="57150" cap="rnd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117"/>
                <p:cNvCxnSpPr/>
                <p:nvPr/>
              </p:nvCxnSpPr>
              <p:spPr>
                <a:xfrm>
                  <a:off x="6473550" y="4548377"/>
                  <a:ext cx="0" cy="274847"/>
                </a:xfrm>
                <a:prstGeom prst="line">
                  <a:avLst/>
                </a:prstGeom>
                <a:ln w="57150" cap="rnd">
                  <a:solidFill>
                    <a:srgbClr val="FF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Connector 118"/>
                <p:cNvCxnSpPr/>
                <p:nvPr/>
              </p:nvCxnSpPr>
              <p:spPr>
                <a:xfrm rot="16200000">
                  <a:off x="7849421" y="3151321"/>
                  <a:ext cx="0" cy="274993"/>
                </a:xfrm>
                <a:prstGeom prst="line">
                  <a:avLst/>
                </a:prstGeom>
                <a:ln w="5715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/>
                <p:cNvCxnSpPr/>
                <p:nvPr/>
              </p:nvCxnSpPr>
              <p:spPr>
                <a:xfrm rot="16200000">
                  <a:off x="5086753" y="3151323"/>
                  <a:ext cx="0" cy="274991"/>
                </a:xfrm>
                <a:prstGeom prst="line">
                  <a:avLst/>
                </a:prstGeom>
                <a:ln w="57150" cap="rnd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Group 129"/>
              <p:cNvGrpSpPr>
                <a:grpSpLocks/>
              </p:cNvGrpSpPr>
              <p:nvPr/>
            </p:nvGrpSpPr>
            <p:grpSpPr bwMode="auto">
              <a:xfrm>
                <a:off x="4992491" y="2691971"/>
                <a:ext cx="2923685" cy="1199303"/>
                <a:chOff x="5009158" y="2676524"/>
                <a:chExt cx="2923043" cy="1198372"/>
              </a:xfrm>
            </p:grpSpPr>
            <p:grpSp>
              <p:nvGrpSpPr>
                <p:cNvPr id="8" name="Group 117"/>
                <p:cNvGrpSpPr>
                  <a:grpSpLocks/>
                </p:cNvGrpSpPr>
                <p:nvPr/>
              </p:nvGrpSpPr>
              <p:grpSpPr bwMode="auto">
                <a:xfrm rot="-852115">
                  <a:off x="5009158" y="3437387"/>
                  <a:ext cx="237970" cy="437509"/>
                  <a:chOff x="4974388" y="3409830"/>
                  <a:chExt cx="285397" cy="437509"/>
                </a:xfrm>
              </p:grpSpPr>
              <p:cxnSp>
                <p:nvCxnSpPr>
                  <p:cNvPr id="113" name="Straight Connector 112"/>
                  <p:cNvCxnSpPr/>
                  <p:nvPr/>
                </p:nvCxnSpPr>
                <p:spPr>
                  <a:xfrm rot="492115">
                    <a:off x="4984500" y="3384206"/>
                    <a:ext cx="259801" cy="0"/>
                  </a:xfrm>
                  <a:prstGeom prst="line">
                    <a:avLst/>
                  </a:prstGeom>
                  <a:ln w="28575" cap="rnd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Straight Connector 113"/>
                  <p:cNvCxnSpPr/>
                  <p:nvPr/>
                </p:nvCxnSpPr>
                <p:spPr>
                  <a:xfrm rot="72115">
                    <a:off x="4958448" y="3529772"/>
                    <a:ext cx="268534" cy="0"/>
                  </a:xfrm>
                  <a:prstGeom prst="line">
                    <a:avLst/>
                  </a:prstGeom>
                  <a:ln w="28575" cap="rnd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Straight Connector 114"/>
                  <p:cNvCxnSpPr/>
                  <p:nvPr/>
                </p:nvCxnSpPr>
                <p:spPr>
                  <a:xfrm rot="21432115">
                    <a:off x="4965849" y="3676073"/>
                    <a:ext cx="270718" cy="0"/>
                  </a:xfrm>
                  <a:prstGeom prst="line">
                    <a:avLst/>
                  </a:prstGeom>
                  <a:ln w="28575" cap="rnd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Straight Connector 115"/>
                  <p:cNvCxnSpPr/>
                  <p:nvPr/>
                </p:nvCxnSpPr>
                <p:spPr>
                  <a:xfrm rot="21012115">
                    <a:off x="4979040" y="3832979"/>
                    <a:ext cx="272900" cy="0"/>
                  </a:xfrm>
                  <a:prstGeom prst="line">
                    <a:avLst/>
                  </a:prstGeom>
                  <a:ln w="28575" cap="rnd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" name="Group 124"/>
                <p:cNvGrpSpPr>
                  <a:grpSpLocks/>
                </p:cNvGrpSpPr>
                <p:nvPr/>
              </p:nvGrpSpPr>
              <p:grpSpPr bwMode="auto">
                <a:xfrm rot="9947885">
                  <a:off x="7713006" y="2676524"/>
                  <a:ext cx="219195" cy="459132"/>
                  <a:chOff x="4983868" y="3402355"/>
                  <a:chExt cx="262877" cy="459132"/>
                </a:xfrm>
              </p:grpSpPr>
              <p:cxnSp>
                <p:nvCxnSpPr>
                  <p:cNvPr id="109" name="Straight Connector 108"/>
                  <p:cNvCxnSpPr/>
                  <p:nvPr/>
                </p:nvCxnSpPr>
                <p:spPr>
                  <a:xfrm rot="492115">
                    <a:off x="5004012" y="3431362"/>
                    <a:ext cx="248883" cy="0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Straight Connector 109"/>
                  <p:cNvCxnSpPr/>
                  <p:nvPr/>
                </p:nvCxnSpPr>
                <p:spPr>
                  <a:xfrm rot="72115">
                    <a:off x="4999319" y="3572775"/>
                    <a:ext cx="246699" cy="0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Straight Connector 110"/>
                  <p:cNvCxnSpPr/>
                  <p:nvPr/>
                </p:nvCxnSpPr>
                <p:spPr>
                  <a:xfrm rot="11652115" flipH="1">
                    <a:off x="5020355" y="3688201"/>
                    <a:ext cx="222684" cy="58220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Straight Connector 111"/>
                  <p:cNvCxnSpPr/>
                  <p:nvPr/>
                </p:nvCxnSpPr>
                <p:spPr>
                  <a:xfrm rot="11652115" flipH="1">
                    <a:off x="5046838" y="3827386"/>
                    <a:ext cx="205219" cy="78233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" name="Group 130"/>
              <p:cNvGrpSpPr>
                <a:grpSpLocks/>
              </p:cNvGrpSpPr>
              <p:nvPr/>
            </p:nvGrpSpPr>
            <p:grpSpPr bwMode="auto">
              <a:xfrm rot="1800000">
                <a:off x="4996298" y="2729275"/>
                <a:ext cx="2926660" cy="1176175"/>
                <a:chOff x="5017384" y="2708227"/>
                <a:chExt cx="2926019" cy="1176835"/>
              </a:xfrm>
            </p:grpSpPr>
            <p:grpSp>
              <p:nvGrpSpPr>
                <p:cNvPr id="11" name="Group 131"/>
                <p:cNvGrpSpPr>
                  <a:grpSpLocks/>
                </p:cNvGrpSpPr>
                <p:nvPr/>
              </p:nvGrpSpPr>
              <p:grpSpPr bwMode="auto">
                <a:xfrm rot="-852115">
                  <a:off x="5017384" y="3449519"/>
                  <a:ext cx="254053" cy="435543"/>
                  <a:chOff x="4980341" y="3425613"/>
                  <a:chExt cx="304683" cy="435543"/>
                </a:xfrm>
              </p:grpSpPr>
              <p:cxnSp>
                <p:nvCxnSpPr>
                  <p:cNvPr id="103" name="Straight Connector 102"/>
                  <p:cNvCxnSpPr/>
                  <p:nvPr/>
                </p:nvCxnSpPr>
                <p:spPr>
                  <a:xfrm rot="492115">
                    <a:off x="4960913" y="3412886"/>
                    <a:ext cx="288181" cy="0"/>
                  </a:xfrm>
                  <a:prstGeom prst="line">
                    <a:avLst/>
                  </a:prstGeom>
                  <a:ln w="28575" cap="rnd">
                    <a:solidFill>
                      <a:srgbClr val="FF9F9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/>
                  <p:cNvCxnSpPr/>
                  <p:nvPr/>
                </p:nvCxnSpPr>
                <p:spPr>
                  <a:xfrm rot="72115">
                    <a:off x="4936803" y="3549218"/>
                    <a:ext cx="288181" cy="0"/>
                  </a:xfrm>
                  <a:prstGeom prst="line">
                    <a:avLst/>
                  </a:prstGeom>
                  <a:ln w="28575" cap="rnd">
                    <a:solidFill>
                      <a:srgbClr val="FF9F9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/>
                  <p:cNvCxnSpPr/>
                  <p:nvPr/>
                </p:nvCxnSpPr>
                <p:spPr>
                  <a:xfrm rot="21432115">
                    <a:off x="4947368" y="3693889"/>
                    <a:ext cx="292548" cy="0"/>
                  </a:xfrm>
                  <a:prstGeom prst="line">
                    <a:avLst/>
                  </a:prstGeom>
                  <a:ln w="28575" cap="rnd">
                    <a:solidFill>
                      <a:srgbClr val="FF9F9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/>
                  <p:cNvCxnSpPr/>
                  <p:nvPr/>
                </p:nvCxnSpPr>
                <p:spPr>
                  <a:xfrm rot="20652115">
                    <a:off x="4954224" y="3820265"/>
                    <a:ext cx="303465" cy="27328"/>
                  </a:xfrm>
                  <a:prstGeom prst="line">
                    <a:avLst/>
                  </a:prstGeom>
                  <a:ln w="28575" cap="rnd">
                    <a:solidFill>
                      <a:srgbClr val="FF9F9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" name="Group 132"/>
                <p:cNvGrpSpPr>
                  <a:grpSpLocks/>
                </p:cNvGrpSpPr>
                <p:nvPr/>
              </p:nvGrpSpPr>
              <p:grpSpPr bwMode="auto">
                <a:xfrm rot="9947885">
                  <a:off x="7681596" y="2708227"/>
                  <a:ext cx="261807" cy="426970"/>
                  <a:chOff x="4974715" y="3405764"/>
                  <a:chExt cx="313984" cy="426970"/>
                </a:xfrm>
              </p:grpSpPr>
              <p:cxnSp>
                <p:nvCxnSpPr>
                  <p:cNvPr id="99" name="Straight Connector 98"/>
                  <p:cNvCxnSpPr/>
                  <p:nvPr/>
                </p:nvCxnSpPr>
                <p:spPr>
                  <a:xfrm rot="492115">
                    <a:off x="5031611" y="3422138"/>
                    <a:ext cx="307833" cy="0"/>
                  </a:xfrm>
                  <a:prstGeom prst="line">
                    <a:avLst/>
                  </a:prstGeom>
                  <a:ln w="28575" cap="rnd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/>
                  <p:cNvCxnSpPr/>
                  <p:nvPr/>
                </p:nvCxnSpPr>
                <p:spPr>
                  <a:xfrm rot="72115">
                    <a:off x="5019604" y="3561976"/>
                    <a:ext cx="286000" cy="0"/>
                  </a:xfrm>
                  <a:prstGeom prst="line">
                    <a:avLst/>
                  </a:prstGeom>
                  <a:ln w="28575" cap="rnd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/>
                  <p:cNvCxnSpPr/>
                  <p:nvPr/>
                </p:nvCxnSpPr>
                <p:spPr>
                  <a:xfrm rot="21432115">
                    <a:off x="5023439" y="3707374"/>
                    <a:ext cx="281634" cy="0"/>
                  </a:xfrm>
                  <a:prstGeom prst="line">
                    <a:avLst/>
                  </a:prstGeom>
                  <a:ln w="28575" cap="rnd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/>
                  <p:cNvCxnSpPr/>
                  <p:nvPr/>
                </p:nvCxnSpPr>
                <p:spPr>
                  <a:xfrm rot="21012115">
                    <a:off x="5044950" y="3844553"/>
                    <a:ext cx="279450" cy="0"/>
                  </a:xfrm>
                  <a:prstGeom prst="line">
                    <a:avLst/>
                  </a:prstGeom>
                  <a:ln w="28575" cap="rnd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3" name="Group 141"/>
              <p:cNvGrpSpPr>
                <a:grpSpLocks/>
              </p:cNvGrpSpPr>
              <p:nvPr/>
            </p:nvGrpSpPr>
            <p:grpSpPr bwMode="auto">
              <a:xfrm rot="3600000">
                <a:off x="4991587" y="2723954"/>
                <a:ext cx="2932788" cy="1154646"/>
                <a:chOff x="5001582" y="2712699"/>
                <a:chExt cx="2932147" cy="1153752"/>
              </a:xfrm>
            </p:grpSpPr>
            <p:grpSp>
              <p:nvGrpSpPr>
                <p:cNvPr id="14" name="Group 142"/>
                <p:cNvGrpSpPr>
                  <a:grpSpLocks/>
                </p:cNvGrpSpPr>
                <p:nvPr/>
              </p:nvGrpSpPr>
              <p:grpSpPr bwMode="auto">
                <a:xfrm rot="-852115">
                  <a:off x="5001582" y="3430620"/>
                  <a:ext cx="243926" cy="435831"/>
                  <a:chOff x="4967779" y="3402169"/>
                  <a:chExt cx="292544" cy="435831"/>
                </a:xfrm>
              </p:grpSpPr>
              <p:cxnSp>
                <p:nvCxnSpPr>
                  <p:cNvPr id="93" name="Straight Connector 92"/>
                  <p:cNvCxnSpPr/>
                  <p:nvPr/>
                </p:nvCxnSpPr>
                <p:spPr>
                  <a:xfrm rot="492115">
                    <a:off x="4944486" y="3406586"/>
                    <a:ext cx="275088" cy="0"/>
                  </a:xfrm>
                  <a:prstGeom prst="line">
                    <a:avLst/>
                  </a:prstGeom>
                  <a:ln w="28575" cap="rnd">
                    <a:solidFill>
                      <a:srgbClr val="FF5B5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/>
                  <p:cNvCxnSpPr/>
                  <p:nvPr/>
                </p:nvCxnSpPr>
                <p:spPr>
                  <a:xfrm rot="72115">
                    <a:off x="4928421" y="3534804"/>
                    <a:ext cx="272905" cy="0"/>
                  </a:xfrm>
                  <a:prstGeom prst="line">
                    <a:avLst/>
                  </a:prstGeom>
                  <a:ln w="28575" cap="rnd">
                    <a:solidFill>
                      <a:srgbClr val="FF5B5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/>
                  <p:cNvCxnSpPr/>
                  <p:nvPr/>
                </p:nvCxnSpPr>
                <p:spPr>
                  <a:xfrm rot="21432115">
                    <a:off x="4937327" y="3698102"/>
                    <a:ext cx="272905" cy="0"/>
                  </a:xfrm>
                  <a:prstGeom prst="line">
                    <a:avLst/>
                  </a:prstGeom>
                  <a:ln w="28575" cap="rnd">
                    <a:solidFill>
                      <a:srgbClr val="FF5B5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/>
                  <p:cNvCxnSpPr/>
                  <p:nvPr/>
                </p:nvCxnSpPr>
                <p:spPr>
                  <a:xfrm rot="21012115">
                    <a:off x="4939980" y="3837684"/>
                    <a:ext cx="270721" cy="0"/>
                  </a:xfrm>
                  <a:prstGeom prst="line">
                    <a:avLst/>
                  </a:prstGeom>
                  <a:ln w="28575" cap="rnd">
                    <a:solidFill>
                      <a:srgbClr val="FF5B5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Group 143"/>
                <p:cNvGrpSpPr>
                  <a:grpSpLocks/>
                </p:cNvGrpSpPr>
                <p:nvPr/>
              </p:nvGrpSpPr>
              <p:grpSpPr bwMode="auto">
                <a:xfrm rot="9947885">
                  <a:off x="7707852" y="2712699"/>
                  <a:ext cx="225877" cy="430439"/>
                  <a:chOff x="4988398" y="3395984"/>
                  <a:chExt cx="270891" cy="430439"/>
                </a:xfrm>
              </p:grpSpPr>
              <p:cxnSp>
                <p:nvCxnSpPr>
                  <p:cNvPr id="89" name="Straight Connector 88"/>
                  <p:cNvCxnSpPr/>
                  <p:nvPr/>
                </p:nvCxnSpPr>
                <p:spPr>
                  <a:xfrm rot="492115">
                    <a:off x="5053557" y="3360938"/>
                    <a:ext cx="255432" cy="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/>
                  <p:cNvCxnSpPr/>
                  <p:nvPr/>
                </p:nvCxnSpPr>
                <p:spPr>
                  <a:xfrm rot="72115">
                    <a:off x="5062226" y="3510086"/>
                    <a:ext cx="255432" cy="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 rot="8052115" flipH="1" flipV="1">
                    <a:off x="5093836" y="3578428"/>
                    <a:ext cx="171023" cy="165922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/>
                  <p:cNvCxnSpPr/>
                  <p:nvPr/>
                </p:nvCxnSpPr>
                <p:spPr>
                  <a:xfrm rot="21012115">
                    <a:off x="5080806" y="3790357"/>
                    <a:ext cx="255432" cy="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6" name="Group 152"/>
              <p:cNvGrpSpPr>
                <a:grpSpLocks/>
              </p:cNvGrpSpPr>
              <p:nvPr/>
            </p:nvGrpSpPr>
            <p:grpSpPr bwMode="auto">
              <a:xfrm rot="5400000">
                <a:off x="4978091" y="2707730"/>
                <a:ext cx="2978445" cy="1180794"/>
                <a:chOff x="4979942" y="2688355"/>
                <a:chExt cx="2977795" cy="1181463"/>
              </a:xfrm>
            </p:grpSpPr>
            <p:grpSp>
              <p:nvGrpSpPr>
                <p:cNvPr id="17" name="Group 153"/>
                <p:cNvGrpSpPr>
                  <a:grpSpLocks/>
                </p:cNvGrpSpPr>
                <p:nvPr/>
              </p:nvGrpSpPr>
              <p:grpSpPr bwMode="auto">
                <a:xfrm rot="-852115">
                  <a:off x="4979942" y="3424959"/>
                  <a:ext cx="244308" cy="444859"/>
                  <a:chOff x="4942907" y="3391282"/>
                  <a:chExt cx="293000" cy="444859"/>
                </a:xfrm>
              </p:grpSpPr>
              <p:cxnSp>
                <p:nvCxnSpPr>
                  <p:cNvPr id="83" name="Straight Connector 82"/>
                  <p:cNvCxnSpPr/>
                  <p:nvPr/>
                </p:nvCxnSpPr>
                <p:spPr>
                  <a:xfrm rot="17052115">
                    <a:off x="5059216" y="3276725"/>
                    <a:ext cx="23683" cy="266353"/>
                  </a:xfrm>
                  <a:prstGeom prst="line">
                    <a:avLst/>
                  </a:prstGeom>
                  <a:ln w="28575" cap="rnd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Straight Connector 83"/>
                  <p:cNvCxnSpPr/>
                  <p:nvPr/>
                </p:nvCxnSpPr>
                <p:spPr>
                  <a:xfrm rot="17052115">
                    <a:off x="5045123" y="3401379"/>
                    <a:ext cx="38258" cy="277268"/>
                  </a:xfrm>
                  <a:prstGeom prst="line">
                    <a:avLst/>
                  </a:prstGeom>
                  <a:ln w="28575" cap="rnd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Straight Connector 84"/>
                  <p:cNvCxnSpPr/>
                  <p:nvPr/>
                </p:nvCxnSpPr>
                <p:spPr>
                  <a:xfrm rot="21432115">
                    <a:off x="4922229" y="3677424"/>
                    <a:ext cx="277270" cy="0"/>
                  </a:xfrm>
                  <a:prstGeom prst="line">
                    <a:avLst/>
                  </a:prstGeom>
                  <a:ln w="28575" cap="rnd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/>
                  <p:cNvCxnSpPr/>
                  <p:nvPr/>
                </p:nvCxnSpPr>
                <p:spPr>
                  <a:xfrm rot="21012115">
                    <a:off x="4950553" y="3820858"/>
                    <a:ext cx="261987" cy="0"/>
                  </a:xfrm>
                  <a:prstGeom prst="line">
                    <a:avLst/>
                  </a:prstGeom>
                  <a:ln w="28575" cap="rnd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Group 154"/>
                <p:cNvGrpSpPr>
                  <a:grpSpLocks/>
                </p:cNvGrpSpPr>
                <p:nvPr/>
              </p:nvGrpSpPr>
              <p:grpSpPr bwMode="auto">
                <a:xfrm rot="9947885">
                  <a:off x="7716634" y="2688355"/>
                  <a:ext cx="241103" cy="466562"/>
                  <a:chOff x="4958388" y="3379990"/>
                  <a:chExt cx="289153" cy="466562"/>
                </a:xfrm>
              </p:grpSpPr>
              <p:cxnSp>
                <p:nvCxnSpPr>
                  <p:cNvPr id="79" name="Straight Connector 78"/>
                  <p:cNvCxnSpPr/>
                  <p:nvPr/>
                </p:nvCxnSpPr>
                <p:spPr>
                  <a:xfrm rot="6252115" flipH="1" flipV="1">
                    <a:off x="5111264" y="3288855"/>
                    <a:ext cx="27328" cy="25980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Connector 79"/>
                  <p:cNvCxnSpPr/>
                  <p:nvPr/>
                </p:nvCxnSpPr>
                <p:spPr>
                  <a:xfrm rot="6252115" flipH="1" flipV="1">
                    <a:off x="5077229" y="3439896"/>
                    <a:ext cx="54655" cy="255433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80"/>
                  <p:cNvCxnSpPr/>
                  <p:nvPr/>
                </p:nvCxnSpPr>
                <p:spPr>
                  <a:xfrm rot="6252115" flipH="1" flipV="1">
                    <a:off x="5084798" y="3583979"/>
                    <a:ext cx="69230" cy="255433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81"/>
                  <p:cNvCxnSpPr/>
                  <p:nvPr/>
                </p:nvCxnSpPr>
                <p:spPr>
                  <a:xfrm rot="21012115">
                    <a:off x="5017248" y="3871919"/>
                    <a:ext cx="244518" cy="0"/>
                  </a:xfrm>
                  <a:prstGeom prst="line">
                    <a:avLst/>
                  </a:prstGeom>
                  <a:ln w="28575" cap="rnd">
                    <a:solidFill>
                      <a:schemeClr val="accent3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" name="Group 163"/>
              <p:cNvGrpSpPr>
                <a:grpSpLocks/>
              </p:cNvGrpSpPr>
              <p:nvPr/>
            </p:nvGrpSpPr>
            <p:grpSpPr bwMode="auto">
              <a:xfrm rot="7200000">
                <a:off x="4984900" y="2714179"/>
                <a:ext cx="2956562" cy="1184865"/>
                <a:chOff x="5000016" y="2690683"/>
                <a:chExt cx="2955913" cy="1185542"/>
              </a:xfrm>
            </p:grpSpPr>
            <p:grpSp>
              <p:nvGrpSpPr>
                <p:cNvPr id="20" name="Group 164"/>
                <p:cNvGrpSpPr>
                  <a:grpSpLocks/>
                </p:cNvGrpSpPr>
                <p:nvPr/>
              </p:nvGrpSpPr>
              <p:grpSpPr bwMode="auto">
                <a:xfrm rot="-852115">
                  <a:off x="5000016" y="3425673"/>
                  <a:ext cx="234984" cy="450552"/>
                  <a:chOff x="4965277" y="3395669"/>
                  <a:chExt cx="281812" cy="450552"/>
                </a:xfrm>
              </p:grpSpPr>
              <p:cxnSp>
                <p:nvCxnSpPr>
                  <p:cNvPr id="73" name="Straight Connector 72"/>
                  <p:cNvCxnSpPr/>
                  <p:nvPr/>
                </p:nvCxnSpPr>
                <p:spPr>
                  <a:xfrm rot="492115">
                    <a:off x="4979673" y="3420443"/>
                    <a:ext cx="251065" cy="0"/>
                  </a:xfrm>
                  <a:prstGeom prst="line">
                    <a:avLst/>
                  </a:prstGeom>
                  <a:ln w="28575" cap="rnd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73"/>
                  <p:cNvCxnSpPr/>
                  <p:nvPr/>
                </p:nvCxnSpPr>
                <p:spPr>
                  <a:xfrm rot="15252115" flipH="1">
                    <a:off x="5050158" y="3481983"/>
                    <a:ext cx="60120" cy="231417"/>
                  </a:xfrm>
                  <a:prstGeom prst="line">
                    <a:avLst/>
                  </a:prstGeom>
                  <a:ln w="28575" cap="rnd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74"/>
                  <p:cNvCxnSpPr/>
                  <p:nvPr/>
                </p:nvCxnSpPr>
                <p:spPr>
                  <a:xfrm rot="21432115">
                    <a:off x="4952652" y="3708675"/>
                    <a:ext cx="253248" cy="0"/>
                  </a:xfrm>
                  <a:prstGeom prst="line">
                    <a:avLst/>
                  </a:prstGeom>
                  <a:ln w="28575" cap="rnd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Straight Connector 75"/>
                  <p:cNvCxnSpPr/>
                  <p:nvPr/>
                </p:nvCxnSpPr>
                <p:spPr>
                  <a:xfrm rot="21012115">
                    <a:off x="4993347" y="3848900"/>
                    <a:ext cx="251065" cy="0"/>
                  </a:xfrm>
                  <a:prstGeom prst="line">
                    <a:avLst/>
                  </a:prstGeom>
                  <a:ln w="28575" cap="rnd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Group 165"/>
                <p:cNvGrpSpPr>
                  <a:grpSpLocks/>
                </p:cNvGrpSpPr>
                <p:nvPr/>
              </p:nvGrpSpPr>
              <p:grpSpPr bwMode="auto">
                <a:xfrm rot="9947885">
                  <a:off x="7708549" y="2690683"/>
                  <a:ext cx="247380" cy="501047"/>
                  <a:chOff x="4966133" y="3344988"/>
                  <a:chExt cx="296681" cy="501047"/>
                </a:xfrm>
              </p:grpSpPr>
              <p:cxnSp>
                <p:nvCxnSpPr>
                  <p:cNvPr id="69" name="Straight Connector 68"/>
                  <p:cNvCxnSpPr/>
                  <p:nvPr/>
                </p:nvCxnSpPr>
                <p:spPr>
                  <a:xfrm rot="4452115" flipV="1">
                    <a:off x="5085881" y="3221954"/>
                    <a:ext cx="89270" cy="216136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/>
                  <p:cNvCxnSpPr/>
                  <p:nvPr/>
                </p:nvCxnSpPr>
                <p:spPr>
                  <a:xfrm rot="4452115" flipV="1">
                    <a:off x="5114058" y="3344314"/>
                    <a:ext cx="65586" cy="268534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Straight Connector 70"/>
                  <p:cNvCxnSpPr/>
                  <p:nvPr/>
                </p:nvCxnSpPr>
                <p:spPr>
                  <a:xfrm rot="4452115" flipV="1">
                    <a:off x="5119250" y="3499983"/>
                    <a:ext cx="47368" cy="261984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Straight Connector 71"/>
                  <p:cNvCxnSpPr/>
                  <p:nvPr/>
                </p:nvCxnSpPr>
                <p:spPr>
                  <a:xfrm rot="21012115">
                    <a:off x="5051446" y="3781204"/>
                    <a:ext cx="257617" cy="0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2" name="Group 174"/>
              <p:cNvGrpSpPr>
                <a:grpSpLocks/>
              </p:cNvGrpSpPr>
              <p:nvPr/>
            </p:nvGrpSpPr>
            <p:grpSpPr bwMode="auto">
              <a:xfrm rot="9000000">
                <a:off x="5016024" y="2636261"/>
                <a:ext cx="2871115" cy="1327225"/>
                <a:chOff x="5052844" y="2629803"/>
                <a:chExt cx="2870491" cy="1327984"/>
              </a:xfrm>
            </p:grpSpPr>
            <p:grpSp>
              <p:nvGrpSpPr>
                <p:cNvPr id="23" name="Group 175"/>
                <p:cNvGrpSpPr>
                  <a:grpSpLocks/>
                </p:cNvGrpSpPr>
                <p:nvPr/>
              </p:nvGrpSpPr>
              <p:grpSpPr bwMode="auto">
                <a:xfrm rot="-852115">
                  <a:off x="5052844" y="3371548"/>
                  <a:ext cx="151450" cy="586239"/>
                  <a:chOff x="5024270" y="3343837"/>
                  <a:chExt cx="181634" cy="586239"/>
                </a:xfrm>
              </p:grpSpPr>
              <p:cxnSp>
                <p:nvCxnSpPr>
                  <p:cNvPr id="63" name="Straight Connector 62"/>
                  <p:cNvCxnSpPr/>
                  <p:nvPr/>
                </p:nvCxnSpPr>
                <p:spPr>
                  <a:xfrm rot="13452115" flipH="1">
                    <a:off x="5022755" y="3364875"/>
                    <a:ext cx="179024" cy="118420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Straight Connector 63"/>
                  <p:cNvCxnSpPr/>
                  <p:nvPr/>
                </p:nvCxnSpPr>
                <p:spPr>
                  <a:xfrm rot="13452115" flipH="1">
                    <a:off x="5021786" y="3516656"/>
                    <a:ext cx="150641" cy="125708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64"/>
                  <p:cNvCxnSpPr/>
                  <p:nvPr/>
                </p:nvCxnSpPr>
                <p:spPr>
                  <a:xfrm rot="13452115" flipH="1">
                    <a:off x="5011739" y="3642361"/>
                    <a:ext cx="139726" cy="143925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65"/>
                  <p:cNvCxnSpPr/>
                  <p:nvPr/>
                </p:nvCxnSpPr>
                <p:spPr>
                  <a:xfrm rot="13452115" flipH="1">
                    <a:off x="5052559" y="3748347"/>
                    <a:ext cx="144092" cy="182184"/>
                  </a:xfrm>
                  <a:prstGeom prst="line">
                    <a:avLst/>
                  </a:prstGeom>
                  <a:ln w="28575" cap="rnd">
                    <a:solidFill>
                      <a:schemeClr val="accent4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176"/>
                <p:cNvGrpSpPr>
                  <a:grpSpLocks/>
                </p:cNvGrpSpPr>
                <p:nvPr/>
              </p:nvGrpSpPr>
              <p:grpSpPr bwMode="auto">
                <a:xfrm rot="9947885">
                  <a:off x="7760581" y="2629803"/>
                  <a:ext cx="162754" cy="555178"/>
                  <a:chOff x="4995590" y="3348319"/>
                  <a:chExt cx="195188" cy="555178"/>
                </a:xfrm>
              </p:grpSpPr>
              <p:cxnSp>
                <p:nvCxnSpPr>
                  <p:cNvPr id="59" name="Straight Connector 58"/>
                  <p:cNvCxnSpPr/>
                  <p:nvPr/>
                </p:nvCxnSpPr>
                <p:spPr>
                  <a:xfrm rot="2652115" flipV="1">
                    <a:off x="4993197" y="3315293"/>
                    <a:ext cx="176838" cy="107489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Connector 59"/>
                  <p:cNvCxnSpPr/>
                  <p:nvPr/>
                </p:nvCxnSpPr>
                <p:spPr>
                  <a:xfrm rot="2652115" flipV="1">
                    <a:off x="4982138" y="3434108"/>
                    <a:ext cx="172471" cy="132994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60"/>
                  <p:cNvCxnSpPr/>
                  <p:nvPr/>
                </p:nvCxnSpPr>
                <p:spPr>
                  <a:xfrm rot="2652115" flipV="1">
                    <a:off x="5004171" y="3569314"/>
                    <a:ext cx="144090" cy="154857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Straight Connector 61"/>
                  <p:cNvCxnSpPr/>
                  <p:nvPr/>
                </p:nvCxnSpPr>
                <p:spPr>
                  <a:xfrm rot="2652115" flipV="1">
                    <a:off x="5016345" y="3719454"/>
                    <a:ext cx="130991" cy="158500"/>
                  </a:xfrm>
                  <a:prstGeom prst="line">
                    <a:avLst/>
                  </a:prstGeom>
                  <a:ln w="28575" cap="rnd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6" name="Group 100"/>
            <p:cNvGrpSpPr>
              <a:grpSpLocks/>
            </p:cNvGrpSpPr>
            <p:nvPr/>
          </p:nvGrpSpPr>
          <p:grpSpPr bwMode="auto">
            <a:xfrm rot="1800000">
              <a:off x="4938126" y="1768434"/>
              <a:ext cx="3040592" cy="3065606"/>
              <a:chOff x="4947280" y="1750098"/>
              <a:chExt cx="3039568" cy="3066122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>
                <a:off x="6441391" y="1744039"/>
                <a:ext cx="0" cy="274987"/>
              </a:xfrm>
              <a:prstGeom prst="line">
                <a:avLst/>
              </a:prstGeom>
              <a:ln w="57150" cap="rnd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6443681" y="4541588"/>
                <a:ext cx="0" cy="274988"/>
              </a:xfrm>
              <a:prstGeom prst="line">
                <a:avLst/>
              </a:prstGeom>
              <a:ln w="57150" cap="rnd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rot="16200000">
                <a:off x="7829359" y="3150477"/>
                <a:ext cx="0" cy="276669"/>
              </a:xfrm>
              <a:prstGeom prst="line">
                <a:avLst/>
              </a:prstGeom>
              <a:ln w="57150" cap="rnd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rot="16200000">
                <a:off x="5063360" y="3153093"/>
                <a:ext cx="0" cy="274848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105"/>
            <p:cNvGrpSpPr>
              <a:grpSpLocks/>
            </p:cNvGrpSpPr>
            <p:nvPr/>
          </p:nvGrpSpPr>
          <p:grpSpPr bwMode="auto">
            <a:xfrm rot="3600000">
              <a:off x="4926760" y="1766624"/>
              <a:ext cx="3068392" cy="3063806"/>
              <a:chOff x="4929778" y="1749109"/>
              <a:chExt cx="3068961" cy="3064317"/>
            </a:xfrm>
          </p:grpSpPr>
          <p:cxnSp>
            <p:nvCxnSpPr>
              <p:cNvPr id="41" name="Straight Connector 40"/>
              <p:cNvCxnSpPr/>
              <p:nvPr/>
            </p:nvCxnSpPr>
            <p:spPr>
              <a:xfrm>
                <a:off x="6446872" y="1754864"/>
                <a:ext cx="0" cy="274987"/>
              </a:xfrm>
              <a:prstGeom prst="line">
                <a:avLst/>
              </a:prstGeom>
              <a:ln w="57150" cap="rnd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6454043" y="4557873"/>
                <a:ext cx="0" cy="274986"/>
              </a:xfrm>
              <a:prstGeom prst="line">
                <a:avLst/>
              </a:prstGeom>
              <a:ln w="57150" cap="rnd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rot="16200000">
                <a:off x="7856695" y="3135523"/>
                <a:ext cx="0" cy="274991"/>
              </a:xfrm>
              <a:prstGeom prst="line">
                <a:avLst/>
              </a:prstGeom>
              <a:ln w="57150" cap="rnd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rot="16200000">
                <a:off x="5059277" y="3143848"/>
                <a:ext cx="0" cy="274991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3" name="Oval 122"/>
          <p:cNvSpPr/>
          <p:nvPr/>
        </p:nvSpPr>
        <p:spPr>
          <a:xfrm>
            <a:off x="6954838" y="3036888"/>
            <a:ext cx="147637" cy="1476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29" name="Group 123"/>
          <p:cNvGrpSpPr>
            <a:grpSpLocks/>
          </p:cNvGrpSpPr>
          <p:nvPr/>
        </p:nvGrpSpPr>
        <p:grpSpPr bwMode="auto">
          <a:xfrm>
            <a:off x="7016750" y="2214563"/>
            <a:ext cx="1588" cy="1770062"/>
            <a:chOff x="4478541" y="3241825"/>
            <a:chExt cx="1587" cy="1770311"/>
          </a:xfrm>
        </p:grpSpPr>
        <p:cxnSp>
          <p:nvCxnSpPr>
            <p:cNvPr id="125" name="Straight Connector 124"/>
            <p:cNvCxnSpPr/>
            <p:nvPr/>
          </p:nvCxnSpPr>
          <p:spPr bwMode="auto">
            <a:xfrm>
              <a:off x="4480128" y="3241825"/>
              <a:ext cx="0" cy="88277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 bwMode="auto">
            <a:xfrm>
              <a:off x="4478541" y="4123011"/>
              <a:ext cx="0" cy="889125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time's up!"/>
          <p:cNvSpPr/>
          <p:nvPr/>
        </p:nvSpPr>
        <p:spPr bwMode="auto">
          <a:xfrm>
            <a:off x="6022975" y="4668838"/>
            <a:ext cx="1982788" cy="609600"/>
          </a:xfrm>
          <a:prstGeom prst="roundRect">
            <a:avLst/>
          </a:prstGeom>
          <a:solidFill>
            <a:srgbClr val="FF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28" name="1 Minute Left"/>
          <p:cNvSpPr/>
          <p:nvPr/>
        </p:nvSpPr>
        <p:spPr bwMode="auto">
          <a:xfrm>
            <a:off x="6022975" y="4668838"/>
            <a:ext cx="1982788" cy="6096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/>
              <a:t>1 minute left</a:t>
            </a:r>
          </a:p>
        </p:txBody>
      </p:sp>
      <p:sp>
        <p:nvSpPr>
          <p:cNvPr id="129" name="Start Button"/>
          <p:cNvSpPr/>
          <p:nvPr/>
        </p:nvSpPr>
        <p:spPr bwMode="auto">
          <a:xfrm>
            <a:off x="6022975" y="4668838"/>
            <a:ext cx="1982788" cy="6096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schemeClr val="tx1"/>
                </a:solidFill>
              </a:rPr>
              <a:t>start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14488" y="5657850"/>
            <a:ext cx="69818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>
                <a:ea typeface="Sassoon Infant Rg" pitchFamily="50" charset="0"/>
                <a:cs typeface="Sassoon Infant Rg" pitchFamily="50" charset="0"/>
              </a:rPr>
              <a:t>Click on the tree to see this week’s spellings with this root word. Do you know what they mean? Use a dictionary to check.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8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17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1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0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4" grpId="0" animBg="1"/>
      <p:bldP spid="35" grpId="0" animBg="1"/>
      <p:bldP spid="36" grpId="0" animBg="1"/>
      <p:bldP spid="128" grpId="0" animBg="1"/>
      <p:bldP spid="129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1"/>
          <p:cNvSpPr txBox="1">
            <a:spLocks noChangeArrowheads="1"/>
          </p:cNvSpPr>
          <p:nvPr/>
        </p:nvSpPr>
        <p:spPr bwMode="auto">
          <a:xfrm>
            <a:off x="2259013" y="3036888"/>
            <a:ext cx="57880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400">
                <a:solidFill>
                  <a:srgbClr val="1C1C1C"/>
                </a:solidFill>
                <a:ea typeface="Sassoon Infant Rg" pitchFamily="50" charset="0"/>
                <a:cs typeface="Sassoon Infant Rg" pitchFamily="50" charset="0"/>
              </a:rPr>
              <a:t>_ _ _ _ </a:t>
            </a:r>
            <a:r>
              <a:rPr lang="en-GB" altLang="en-US" sz="4400" u="sng">
                <a:solidFill>
                  <a:srgbClr val="1C1C1C"/>
                </a:solidFill>
                <a:ea typeface="Sassoon Infant Rg" pitchFamily="50" charset="0"/>
                <a:cs typeface="Sassoon Infant Rg" pitchFamily="50" charset="0"/>
              </a:rPr>
              <a:t>a</a:t>
            </a:r>
            <a:r>
              <a:rPr lang="en-GB" altLang="en-US" sz="4400">
                <a:solidFill>
                  <a:srgbClr val="1C1C1C"/>
                </a:solidFill>
                <a:ea typeface="Sassoon Infant Rg" pitchFamily="50" charset="0"/>
                <a:cs typeface="Sassoon Infant Rg" pitchFamily="50" charset="0"/>
              </a:rPr>
              <a:t> _</a:t>
            </a:r>
            <a:endParaRPr lang="en-GB" altLang="en-US" sz="2800">
              <a:ea typeface="Sassoon Infant Rg" pitchFamily="50" charset="0"/>
              <a:cs typeface="Sassoon Infant Rg" pitchFamily="50" charset="0"/>
            </a:endParaRPr>
          </a:p>
        </p:txBody>
      </p:sp>
      <p:pic>
        <p:nvPicPr>
          <p:cNvPr id="11267" name="Picture 5"/>
          <p:cNvPicPr>
            <a:picLocks noChangeAspect="1"/>
          </p:cNvPicPr>
          <p:nvPr/>
        </p:nvPicPr>
        <p:blipFill>
          <a:blip r:embed="rId2" cstate="print"/>
          <a:srcRect b="35812"/>
          <a:stretch>
            <a:fillRect/>
          </a:stretch>
        </p:blipFill>
        <p:spPr bwMode="auto">
          <a:xfrm>
            <a:off x="5999163" y="3036888"/>
            <a:ext cx="2605087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h no! Button"/>
          <p:cNvSpPr/>
          <p:nvPr/>
        </p:nvSpPr>
        <p:spPr bwMode="auto">
          <a:xfrm>
            <a:off x="1476375" y="4772025"/>
            <a:ext cx="1555750" cy="9874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dirty="0"/>
              <a:t>Uh-Oh!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3013" y="25923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9900" y="25923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9013" y="25923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8125" y="2592388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9713" y="2635250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6600" y="2635250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5713" y="2635250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7363" y="2717800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250" y="2717800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8" name="Rectangle 2"/>
          <p:cNvSpPr>
            <a:spLocks noChangeArrowheads="1"/>
          </p:cNvSpPr>
          <p:nvPr/>
        </p:nvSpPr>
        <p:spPr bwMode="auto">
          <a:xfrm>
            <a:off x="547688" y="557213"/>
            <a:ext cx="8101012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GB" altLang="en-US">
                <a:solidFill>
                  <a:srgbClr val="1C1C1C"/>
                </a:solidFill>
                <a:ea typeface="Sassoon Infant Rg" pitchFamily="50" charset="0"/>
                <a:cs typeface="Sassoon Infant Rg" pitchFamily="50" charset="0"/>
              </a:rPr>
              <a:t>Let’s play ‘Ten Strikes and You’re Out!’ Click on the letters that you think are missing to try to make the contracted word in the sentence. Every time you guess a letter incorrectly, press the ‘Uh-oh’ button to make a pin disappear! Can you guess all of the missing letters before you strike out?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8188" y="2692400"/>
            <a:ext cx="406400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292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294" name="Rectangle 12"/>
          <p:cNvSpPr>
            <a:spLocks noChangeArrowheads="1"/>
          </p:cNvSpPr>
          <p:nvPr/>
        </p:nvSpPr>
        <p:spPr bwMode="auto">
          <a:xfrm>
            <a:off x="3494088" y="954088"/>
            <a:ext cx="4989512" cy="36988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A brave or exciting journey, trip or activity.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2" name="'e'"/>
          <p:cNvSpPr txBox="1">
            <a:spLocks noChangeArrowheads="1"/>
          </p:cNvSpPr>
          <p:nvPr/>
        </p:nvSpPr>
        <p:spPr bwMode="auto">
          <a:xfrm>
            <a:off x="4240213" y="44323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60750" y="820738"/>
            <a:ext cx="4927600" cy="6461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07934 -0.26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-1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38664 -0.2664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" y="-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 nodeType="clickPar">
                      <p:stCondLst>
                        <p:cond delay="0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01667 -0.35162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 nodeType="clickPar">
                      <p:stCondLst>
                        <p:cond delay="0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38646 -0.43055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4125 -0.4305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23455 -0.26898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05504 -0.4324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14288 -0.35232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 nodeType="clickPar">
                      <p:stCondLst>
                        <p:cond delay="0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04358 -0.26944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-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 nodeType="clickPar">
                      <p:stCondLst>
                        <p:cond delay="0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 nodeType="clickPar">
                      <p:stCondLst>
                        <p:cond delay="0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 nodeType="clickPar">
                      <p:stCondLst>
                        <p:cond delay="0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 nodeType="clickPar">
                      <p:stCondLst>
                        <p:cond delay="0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2" grpId="0"/>
      <p:bldP spid="42" grpId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316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3318" name="Rectangle 12"/>
          <p:cNvSpPr>
            <a:spLocks noChangeArrowheads="1"/>
          </p:cNvSpPr>
          <p:nvPr/>
        </p:nvSpPr>
        <p:spPr bwMode="auto">
          <a:xfrm>
            <a:off x="3494088" y="839788"/>
            <a:ext cx="4989512" cy="6477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To do something that another person admires or respects.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60750" y="817563"/>
            <a:ext cx="4927600" cy="6461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sp>
        <p:nvSpPr>
          <p:cNvPr id="44" name="'s'"/>
          <p:cNvSpPr txBox="1">
            <a:spLocks noChangeArrowheads="1"/>
          </p:cNvSpPr>
          <p:nvPr/>
        </p:nvSpPr>
        <p:spPr bwMode="auto">
          <a:xfrm>
            <a:off x="1568450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20052 -0.26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20157 -0.35255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 nodeType="clickPar">
                      <p:stCondLst>
                        <p:cond delay="0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 nodeType="clickPar">
                      <p:stCondLst>
                        <p:cond delay="0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55729 -0.43194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-216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61736 -0.43194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 nodeType="clickPar">
                      <p:stCondLst>
                        <p:cond delay="0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0.38698 -0.26713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10417 -0.35324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09114 -0.35324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 nodeType="clickPar">
                      <p:stCondLst>
                        <p:cond delay="0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3" grpId="0" animBg="1"/>
      <p:bldP spid="44" grpId="0"/>
      <p:bldP spid="4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340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3494088" y="849313"/>
            <a:ext cx="4989512" cy="646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Full of things happening, often interesting or exciting.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2" name="'e'"/>
          <p:cNvSpPr txBox="1">
            <a:spLocks noChangeArrowheads="1"/>
          </p:cNvSpPr>
          <p:nvPr/>
        </p:nvSpPr>
        <p:spPr bwMode="auto">
          <a:xfrm>
            <a:off x="4240213" y="44323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55988" y="830263"/>
            <a:ext cx="4927600" cy="6461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05 -0.26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-1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-0.07673 -0.268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41615 -0.43194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37673 -0.43194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02379 -0.43333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11146 -0.35255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 nodeType="clickPar">
                      <p:stCondLst>
                        <p:cond delay="0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0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52396 -0.35162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0.1448 -0.26713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 nodeType="clickPar">
                      <p:stCondLst>
                        <p:cond delay="0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 nodeType="clickPar">
                      <p:stCondLst>
                        <p:cond delay="0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 nodeType="clickPar">
                      <p:stCondLst>
                        <p:cond delay="0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2" grpId="0"/>
      <p:bldP spid="42" grpId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364038"/>
            <a:ext cx="7631112" cy="17414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364" name="TextBox 21"/>
          <p:cNvSpPr txBox="1">
            <a:spLocks noChangeArrowheads="1"/>
          </p:cNvSpPr>
          <p:nvPr/>
        </p:nvSpPr>
        <p:spPr bwMode="auto">
          <a:xfrm>
            <a:off x="2960688" y="2317750"/>
            <a:ext cx="5788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8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</a:t>
            </a:r>
          </a:p>
          <a:p>
            <a:pPr algn="ctr" eaLnBrk="1" hangingPunct="1"/>
            <a:endParaRPr lang="en-GB" altLang="en-US" sz="3200">
              <a:ea typeface="Sassoon Infant Rg" pitchFamily="50" charset="0"/>
              <a:cs typeface="Sassoon Infant Rg" pitchFamily="50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800000">
            <a:off x="3432175" y="760413"/>
            <a:ext cx="4978400" cy="985837"/>
          </a:xfrm>
          <a:custGeom>
            <a:avLst/>
            <a:gdLst>
              <a:gd name="connsiteX0" fmla="*/ 5373889 w 5505450"/>
              <a:gd name="connsiteY0" fmla="*/ 985139 h 985139"/>
              <a:gd name="connsiteX1" fmla="*/ 131561 w 5505450"/>
              <a:gd name="connsiteY1" fmla="*/ 985139 h 985139"/>
              <a:gd name="connsiteX2" fmla="*/ 0 w 5505450"/>
              <a:gd name="connsiteY2" fmla="*/ 853578 h 985139"/>
              <a:gd name="connsiteX3" fmla="*/ 0 w 5505450"/>
              <a:gd name="connsiteY3" fmla="*/ 327348 h 985139"/>
              <a:gd name="connsiteX4" fmla="*/ 131561 w 5505450"/>
              <a:gd name="connsiteY4" fmla="*/ 195787 h 985139"/>
              <a:gd name="connsiteX5" fmla="*/ 5128670 w 5505450"/>
              <a:gd name="connsiteY5" fmla="*/ 195787 h 985139"/>
              <a:gd name="connsiteX6" fmla="*/ 5211892 w 5505450"/>
              <a:gd name="connsiteY6" fmla="*/ 0 h 985139"/>
              <a:gd name="connsiteX7" fmla="*/ 5295114 w 5505450"/>
              <a:gd name="connsiteY7" fmla="*/ 195787 h 985139"/>
              <a:gd name="connsiteX8" fmla="*/ 5373889 w 5505450"/>
              <a:gd name="connsiteY8" fmla="*/ 195787 h 985139"/>
              <a:gd name="connsiteX9" fmla="*/ 5505450 w 5505450"/>
              <a:gd name="connsiteY9" fmla="*/ 327348 h 985139"/>
              <a:gd name="connsiteX10" fmla="*/ 5505450 w 5505450"/>
              <a:gd name="connsiteY10" fmla="*/ 853578 h 985139"/>
              <a:gd name="connsiteX11" fmla="*/ 5373889 w 5505450"/>
              <a:gd name="connsiteY11" fmla="*/ 985139 h 9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5450" h="985139">
                <a:moveTo>
                  <a:pt x="5373889" y="985139"/>
                </a:moveTo>
                <a:lnTo>
                  <a:pt x="131561" y="985139"/>
                </a:lnTo>
                <a:cubicBezTo>
                  <a:pt x="58902" y="985139"/>
                  <a:pt x="0" y="926237"/>
                  <a:pt x="0" y="853578"/>
                </a:cubicBezTo>
                <a:lnTo>
                  <a:pt x="0" y="327348"/>
                </a:lnTo>
                <a:cubicBezTo>
                  <a:pt x="0" y="254689"/>
                  <a:pt x="58902" y="195787"/>
                  <a:pt x="131561" y="195787"/>
                </a:cubicBezTo>
                <a:lnTo>
                  <a:pt x="5128670" y="195787"/>
                </a:lnTo>
                <a:lnTo>
                  <a:pt x="5211892" y="0"/>
                </a:lnTo>
                <a:lnTo>
                  <a:pt x="5295114" y="195787"/>
                </a:lnTo>
                <a:lnTo>
                  <a:pt x="5373889" y="195787"/>
                </a:lnTo>
                <a:cubicBezTo>
                  <a:pt x="5446548" y="195787"/>
                  <a:pt x="5505450" y="254689"/>
                  <a:pt x="5505450" y="327348"/>
                </a:cubicBezTo>
                <a:lnTo>
                  <a:pt x="5505450" y="853578"/>
                </a:lnTo>
                <a:cubicBezTo>
                  <a:pt x="5505450" y="926237"/>
                  <a:pt x="5446548" y="985139"/>
                  <a:pt x="5373889" y="9851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5366" name="Rectangle 12"/>
          <p:cNvSpPr>
            <a:spLocks noChangeArrowheads="1"/>
          </p:cNvSpPr>
          <p:nvPr/>
        </p:nvSpPr>
        <p:spPr bwMode="auto">
          <a:xfrm>
            <a:off x="3494088" y="839788"/>
            <a:ext cx="4989512" cy="6477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ea typeface="Sassoon Infant Rg" pitchFamily="50" charset="0"/>
                <a:cs typeface="Sassoon Infant Rg" pitchFamily="50" charset="0"/>
              </a:rPr>
              <a:t>Show your feelings through your words, facial expressions or actions.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3460750" y="817563"/>
            <a:ext cx="4927600" cy="6461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rgbClr val="FF4343"/>
                </a:solidFill>
              </a:rPr>
              <a:t>Click here for a clue!</a:t>
            </a:r>
          </a:p>
        </p:txBody>
      </p:sp>
      <p:sp>
        <p:nvSpPr>
          <p:cNvPr id="44" name="'s'"/>
          <p:cNvSpPr txBox="1">
            <a:spLocks noChangeArrowheads="1"/>
          </p:cNvSpPr>
          <p:nvPr/>
        </p:nvSpPr>
        <p:spPr bwMode="auto">
          <a:xfrm>
            <a:off x="1568450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42" name="'e'"/>
          <p:cNvSpPr txBox="1">
            <a:spLocks noChangeArrowheads="1"/>
          </p:cNvSpPr>
          <p:nvPr/>
        </p:nvSpPr>
        <p:spPr bwMode="auto">
          <a:xfrm>
            <a:off x="4246563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679575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1679575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1679575"/>
            <a:ext cx="38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172243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172243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804988"/>
            <a:ext cx="3857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1804988"/>
            <a:ext cx="3857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Oh no! Button">
            <a:extLst/>
          </p:cNvPr>
          <p:cNvSpPr/>
          <p:nvPr/>
        </p:nvSpPr>
        <p:spPr>
          <a:xfrm>
            <a:off x="1427163" y="3479800"/>
            <a:ext cx="1092200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Uh-Oh!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0063" y="1779588"/>
            <a:ext cx="406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20052 -0.26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4566 -0.2680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20157 -0.3525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 nodeType="clickPar">
                      <p:stCondLst>
                        <p:cond delay="0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 nodeType="clickPar">
                      <p:stCondLst>
                        <p:cond delay="0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55729 -0.4319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-21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61736 -0.43194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09114 -0.35324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 nodeType="clickPar">
                      <p:stCondLst>
                        <p:cond delay="0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 nodeType="clickPar">
                      <p:stCondLst>
                        <p:cond delay="0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 nodeType="clickPar">
                      <p:stCondLst>
                        <p:cond delay="0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11649 -0.43287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 nodeType="clickPar">
                      <p:stCondLst>
                        <p:cond delay="0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 nodeType="clickPar">
                      <p:stCondLst>
                        <p:cond delay="0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3" grpId="0" animBg="1"/>
      <p:bldP spid="44" grpId="0"/>
      <p:bldP spid="44" grpId="1"/>
      <p:bldP spid="42" grpId="0"/>
      <p:bldP spid="42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718</Words>
  <Application>Microsoft Office PowerPoint</Application>
  <PresentationFormat>On-screen Show (4:3)</PresentationFormat>
  <Paragraphs>338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Shannon Hurdman</dc:creator>
  <cp:lastModifiedBy>Shannon Hurdman</cp:lastModifiedBy>
  <cp:revision>1</cp:revision>
  <dcterms:created xsi:type="dcterms:W3CDTF">2020-05-19T10:56:44Z</dcterms:created>
  <dcterms:modified xsi:type="dcterms:W3CDTF">2020-05-19T11:06:47Z</dcterms:modified>
</cp:coreProperties>
</file>