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2" r:id="rId3"/>
    <p:sldId id="257" r:id="rId4"/>
    <p:sldId id="265" r:id="rId5"/>
    <p:sldId id="263" r:id="rId6"/>
    <p:sldId id="264" r:id="rId7"/>
    <p:sldId id="259" r:id="rId8"/>
    <p:sldId id="260" r:id="rId9"/>
    <p:sldId id="26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682DEC-9C61-4A27-9510-8EC8770D5AD2}" type="datetimeFigureOut">
              <a:rPr lang="en-US" smtClean="0"/>
              <a:t>7/1/2020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AC0A85-7DCD-4C33-93F9-33371447C5ED}"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altLang="en-US" smtClean="0"/>
              <a:t>Click the lock to make it disappear and to lift the bar. Once all the bars have been removed, click on Mr Whoops to make him jump out and thank the children for playing.</a:t>
            </a:r>
          </a:p>
        </p:txBody>
      </p:sp>
      <p:sp>
        <p:nvSpPr>
          <p:cNvPr id="4" name="Slide Number Placeholder 3"/>
          <p:cNvSpPr>
            <a:spLocks noGrp="1"/>
          </p:cNvSpPr>
          <p:nvPr>
            <p:ph type="sldNum" sz="quarter" idx="5"/>
          </p:nvPr>
        </p:nvSpPr>
        <p:spPr/>
        <p:txBody>
          <a:bodyPr/>
          <a:lstStyle/>
          <a:p>
            <a:fld id="{2F1FE60A-53EB-417B-9860-46A9AE23C2ED}" type="slidenum">
              <a:rPr lang="en-GB"/>
              <a:pPr/>
              <a:t>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smtClean="0"/>
          </a:p>
        </p:txBody>
      </p:sp>
      <p:sp>
        <p:nvSpPr>
          <p:cNvPr id="4" name="Slide Number Placeholder 3"/>
          <p:cNvSpPr>
            <a:spLocks noGrp="1"/>
          </p:cNvSpPr>
          <p:nvPr>
            <p:ph type="sldNum" sz="quarter" idx="5"/>
          </p:nvPr>
        </p:nvSpPr>
        <p:spPr/>
        <p:txBody>
          <a:bodyPr/>
          <a:lstStyle/>
          <a:p>
            <a:fld id="{830DC8CC-6A19-44D1-B04A-61A9BAFFC9FB}" type="slidenum">
              <a:rPr lang="en-GB"/>
              <a:pPr/>
              <a:t>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9F9958B-74EE-4644-A2A9-168368AD0105}" type="datetimeFigureOut">
              <a:rPr lang="en-US" smtClean="0"/>
              <a:t>7/1/2020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9F9958B-74EE-4644-A2A9-168368AD0105}" type="datetimeFigureOut">
              <a:rPr lang="en-US" smtClean="0"/>
              <a:t>7/1/2020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9F9958B-74EE-4644-A2A9-168368AD0105}" type="datetimeFigureOut">
              <a:rPr lang="en-US" smtClean="0"/>
              <a:t>7/1/2020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3A W2 / T3B W3 Backgroun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Rounded Rectangle 1"/>
          <p:cNvSpPr/>
          <p:nvPr userDrawn="1"/>
        </p:nvSpPr>
        <p:spPr bwMode="auto">
          <a:xfrm>
            <a:off x="457200" y="438150"/>
            <a:ext cx="8220075"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9F9958B-74EE-4644-A2A9-168368AD0105}" type="datetimeFigureOut">
              <a:rPr lang="en-US" smtClean="0"/>
              <a:t>7/1/2020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F9958B-74EE-4644-A2A9-168368AD0105}" type="datetimeFigureOut">
              <a:rPr lang="en-US" smtClean="0"/>
              <a:t>7/1/2020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9F9958B-74EE-4644-A2A9-168368AD0105}" type="datetimeFigureOut">
              <a:rPr lang="en-US" smtClean="0"/>
              <a:t>7/1/2020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9F9958B-74EE-4644-A2A9-168368AD0105}" type="datetimeFigureOut">
              <a:rPr lang="en-US" smtClean="0"/>
              <a:t>7/1/2020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9F9958B-74EE-4644-A2A9-168368AD0105}" type="datetimeFigureOut">
              <a:rPr lang="en-US" smtClean="0"/>
              <a:t>7/1/2020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9958B-74EE-4644-A2A9-168368AD0105}" type="datetimeFigureOut">
              <a:rPr lang="en-US" smtClean="0"/>
              <a:t>7/1/2020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F9958B-74EE-4644-A2A9-168368AD0105}" type="datetimeFigureOut">
              <a:rPr lang="en-US" smtClean="0"/>
              <a:t>7/1/2020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F9958B-74EE-4644-A2A9-168368AD0105}" type="datetimeFigureOut">
              <a:rPr lang="en-US" smtClean="0"/>
              <a:t>7/1/2020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EF6EC3-E3DF-47B6-B37A-774F9538A77B}"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F9958B-74EE-4644-A2A9-168368AD0105}" type="datetimeFigureOut">
              <a:rPr lang="en-US" smtClean="0"/>
              <a:t>7/1/2020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EF6EC3-E3DF-47B6-B37A-774F9538A77B}"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pic>
        <p:nvPicPr>
          <p:cNvPr id="1026" name="Picture 2"/>
          <p:cNvPicPr>
            <a:picLocks noChangeAspect="1" noChangeArrowheads="1"/>
          </p:cNvPicPr>
          <p:nvPr/>
        </p:nvPicPr>
        <p:blipFill>
          <a:blip r:embed="rId2"/>
          <a:srcRect/>
          <a:stretch>
            <a:fillRect/>
          </a:stretch>
        </p:blipFill>
        <p:spPr bwMode="auto">
          <a:xfrm>
            <a:off x="1385888" y="1042988"/>
            <a:ext cx="6372225" cy="477202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srcRect b="46011"/>
          <a:stretch>
            <a:fillRect/>
          </a:stretch>
        </p:blipFill>
        <p:spPr bwMode="auto">
          <a:xfrm>
            <a:off x="5532438" y="4098925"/>
            <a:ext cx="568325" cy="908050"/>
          </a:xfrm>
          <a:prstGeom prst="rect">
            <a:avLst/>
          </a:prstGeom>
          <a:noFill/>
          <a:ln w="9525">
            <a:noFill/>
            <a:miter lim="800000"/>
            <a:headEnd/>
            <a:tailEnd/>
          </a:ln>
        </p:spPr>
      </p:pic>
      <p:pic>
        <p:nvPicPr>
          <p:cNvPr id="8" name="Picture 7"/>
          <p:cNvPicPr>
            <a:picLocks noChangeAspect="1"/>
          </p:cNvPicPr>
          <p:nvPr/>
        </p:nvPicPr>
        <p:blipFill>
          <a:blip r:embed="rId3"/>
          <a:srcRect/>
          <a:stretch>
            <a:fillRect/>
          </a:stretch>
        </p:blipFill>
        <p:spPr bwMode="auto">
          <a:xfrm>
            <a:off x="4427538" y="4537075"/>
            <a:ext cx="3732212" cy="1492250"/>
          </a:xfrm>
          <a:prstGeom prst="rect">
            <a:avLst/>
          </a:prstGeom>
          <a:noFill/>
          <a:ln w="9525">
            <a:noFill/>
            <a:miter lim="800000"/>
            <a:headEnd/>
            <a:tailEnd/>
          </a:ln>
        </p:spPr>
      </p:pic>
      <p:sp>
        <p:nvSpPr>
          <p:cNvPr id="8196" name="TextBox 3"/>
          <p:cNvSpPr txBox="1">
            <a:spLocks noChangeArrowheads="1"/>
          </p:cNvSpPr>
          <p:nvPr/>
        </p:nvSpPr>
        <p:spPr bwMode="auto">
          <a:xfrm>
            <a:off x="755650" y="655638"/>
            <a:ext cx="7632700" cy="769937"/>
          </a:xfrm>
          <a:prstGeom prst="rect">
            <a:avLst/>
          </a:prstGeom>
          <a:noFill/>
          <a:ln w="9525">
            <a:noFill/>
            <a:miter lim="800000"/>
            <a:headEnd/>
            <a:tailEnd/>
          </a:ln>
        </p:spPr>
        <p:txBody>
          <a:bodyPr>
            <a:spAutoFit/>
          </a:bodyPr>
          <a:lstStyle/>
          <a:p>
            <a:pPr algn="ctr" eaLnBrk="1" hangingPunct="1"/>
            <a:r>
              <a:rPr lang="en-GB" altLang="en-US" sz="2200">
                <a:latin typeface="Twinkl SemiBold" pitchFamily="2" charset="0"/>
                <a:ea typeface="Sassoon Infant Rg" pitchFamily="50" charset="0"/>
                <a:cs typeface="Sassoon Infant Rg" pitchFamily="50" charset="0"/>
              </a:rPr>
              <a:t>This week, we are going to look at some more words ending in the sound /chuh/ spelt ‘ture’.</a:t>
            </a:r>
          </a:p>
        </p:txBody>
      </p:sp>
      <p:pic>
        <p:nvPicPr>
          <p:cNvPr id="18" name="Mr Whoops"/>
          <p:cNvPicPr>
            <a:picLocks noChangeAspect="1"/>
          </p:cNvPicPr>
          <p:nvPr/>
        </p:nvPicPr>
        <p:blipFill>
          <a:blip r:embed="rId4"/>
          <a:srcRect/>
          <a:stretch>
            <a:fillRect/>
          </a:stretch>
        </p:blipFill>
        <p:spPr bwMode="auto">
          <a:xfrm>
            <a:off x="3995738" y="4610100"/>
            <a:ext cx="1152525" cy="1482725"/>
          </a:xfrm>
          <a:prstGeom prst="rect">
            <a:avLst/>
          </a:prstGeom>
          <a:noFill/>
          <a:ln w="9525">
            <a:noFill/>
            <a:miter lim="800000"/>
            <a:headEnd/>
            <a:tailEnd/>
          </a:ln>
        </p:spPr>
      </p:pic>
      <p:pic>
        <p:nvPicPr>
          <p:cNvPr id="7" name="Picture 6"/>
          <p:cNvPicPr>
            <a:picLocks noChangeAspect="1"/>
          </p:cNvPicPr>
          <p:nvPr/>
        </p:nvPicPr>
        <p:blipFill>
          <a:blip r:embed="rId5"/>
          <a:srcRect b="41750"/>
          <a:stretch>
            <a:fillRect/>
          </a:stretch>
        </p:blipFill>
        <p:spPr bwMode="auto">
          <a:xfrm>
            <a:off x="1971675" y="3606800"/>
            <a:ext cx="1060450" cy="1765300"/>
          </a:xfrm>
          <a:prstGeom prst="rect">
            <a:avLst/>
          </a:prstGeom>
          <a:noFill/>
          <a:ln w="9525">
            <a:noFill/>
            <a:miter lim="800000"/>
            <a:headEnd/>
            <a:tailEnd/>
          </a:ln>
        </p:spPr>
      </p:pic>
      <p:sp>
        <p:nvSpPr>
          <p:cNvPr id="9" name="Rectangle 8"/>
          <p:cNvSpPr>
            <a:spLocks noChangeArrowheads="1"/>
          </p:cNvSpPr>
          <p:nvPr/>
        </p:nvSpPr>
        <p:spPr bwMode="auto">
          <a:xfrm>
            <a:off x="755650" y="1516063"/>
            <a:ext cx="7632700" cy="923925"/>
          </a:xfrm>
          <a:prstGeom prst="rect">
            <a:avLst/>
          </a:prstGeom>
          <a:noFill/>
          <a:ln w="9525">
            <a:noFill/>
            <a:miter lim="800000"/>
            <a:headEnd/>
            <a:tailEnd/>
          </a:ln>
        </p:spPr>
        <p:txBody>
          <a:bodyPr>
            <a:spAutoFit/>
          </a:bodyPr>
          <a:lstStyle/>
          <a:p>
            <a:pPr algn="ctr"/>
            <a:r>
              <a:rPr lang="en-GB" altLang="en-US">
                <a:ea typeface="Sassoon Infant Rg" pitchFamily="50" charset="0"/>
                <a:cs typeface="Sassoon Infant Rg" pitchFamily="50" charset="0"/>
              </a:rPr>
              <a:t>We’ll start by practising these challenge words by playing an interactive game. Can you identify the correctly spelt words within the grid to break Mr Whoops out of jail?</a:t>
            </a:r>
          </a:p>
        </p:txBody>
      </p:sp>
      <p:pic>
        <p:nvPicPr>
          <p:cNvPr id="10" name="Picture 9"/>
          <p:cNvPicPr>
            <a:picLocks noChangeAspect="1"/>
          </p:cNvPicPr>
          <p:nvPr/>
        </p:nvPicPr>
        <p:blipFill>
          <a:blip r:embed="rId6"/>
          <a:srcRect/>
          <a:stretch>
            <a:fillRect/>
          </a:stretch>
        </p:blipFill>
        <p:spPr bwMode="auto">
          <a:xfrm>
            <a:off x="5240338" y="5024438"/>
            <a:ext cx="1377950" cy="1308100"/>
          </a:xfrm>
          <a:prstGeom prst="rect">
            <a:avLst/>
          </a:prstGeom>
          <a:noFill/>
          <a:ln w="9525">
            <a:noFill/>
            <a:miter lim="800000"/>
            <a:headEnd/>
            <a:tailEnd/>
          </a:ln>
        </p:spPr>
      </p:pic>
      <p:pic>
        <p:nvPicPr>
          <p:cNvPr id="11" name="Picture 10"/>
          <p:cNvPicPr>
            <a:picLocks noChangeAspect="1"/>
          </p:cNvPicPr>
          <p:nvPr/>
        </p:nvPicPr>
        <p:blipFill>
          <a:blip r:embed="rId7"/>
          <a:srcRect/>
          <a:stretch>
            <a:fillRect/>
          </a:stretch>
        </p:blipFill>
        <p:spPr bwMode="auto">
          <a:xfrm>
            <a:off x="6870700" y="3956050"/>
            <a:ext cx="3035300" cy="3257550"/>
          </a:xfrm>
          <a:prstGeom prst="rect">
            <a:avLst/>
          </a:prstGeom>
          <a:noFill/>
          <a:ln w="9525">
            <a:noFill/>
            <a:miter lim="800000"/>
            <a:headEnd/>
            <a:tailEnd/>
          </a:ln>
        </p:spPr>
      </p:pic>
      <p:sp>
        <p:nvSpPr>
          <p:cNvPr id="12" name="Freeform 11"/>
          <p:cNvSpPr/>
          <p:nvPr/>
        </p:nvSpPr>
        <p:spPr>
          <a:xfrm>
            <a:off x="2952750" y="1763713"/>
            <a:ext cx="3313113" cy="4645025"/>
          </a:xfrm>
          <a:custGeom>
            <a:avLst/>
            <a:gdLst>
              <a:gd name="connsiteX0" fmla="*/ 0 w 3017520"/>
              <a:gd name="connsiteY0" fmla="*/ 0 h 4284618"/>
              <a:gd name="connsiteX1" fmla="*/ 1058092 w 3017520"/>
              <a:gd name="connsiteY1" fmla="*/ 4271555 h 4284618"/>
              <a:gd name="connsiteX2" fmla="*/ 2782389 w 3017520"/>
              <a:gd name="connsiteY2" fmla="*/ 4284618 h 4284618"/>
              <a:gd name="connsiteX3" fmla="*/ 3017520 w 3017520"/>
              <a:gd name="connsiteY3" fmla="*/ 4284618 h 4284618"/>
              <a:gd name="connsiteX4" fmla="*/ 0 w 3017520"/>
              <a:gd name="connsiteY4" fmla="*/ 0 h 428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7520" h="4284618">
                <a:moveTo>
                  <a:pt x="0" y="0"/>
                </a:moveTo>
                <a:lnTo>
                  <a:pt x="1058092" y="4271555"/>
                </a:lnTo>
                <a:lnTo>
                  <a:pt x="2782389" y="4284618"/>
                </a:lnTo>
                <a:lnTo>
                  <a:pt x="3017520" y="4284618"/>
                </a:lnTo>
                <a:lnTo>
                  <a:pt x="0" y="0"/>
                </a:lnTo>
                <a:close/>
              </a:path>
            </a:pathLst>
          </a:custGeom>
          <a:solidFill>
            <a:schemeClr val="accent3">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pic>
        <p:nvPicPr>
          <p:cNvPr id="13" name="Picture 12"/>
          <p:cNvPicPr>
            <a:picLocks noChangeAspect="1"/>
          </p:cNvPicPr>
          <p:nvPr/>
        </p:nvPicPr>
        <p:blipFill>
          <a:blip r:embed="rId8"/>
          <a:srcRect/>
          <a:stretch>
            <a:fillRect/>
          </a:stretch>
        </p:blipFill>
        <p:spPr bwMode="auto">
          <a:xfrm>
            <a:off x="950913" y="920750"/>
            <a:ext cx="2330450" cy="1114425"/>
          </a:xfrm>
          <a:prstGeom prst="rect">
            <a:avLst/>
          </a:prstGeom>
          <a:noFill/>
          <a:ln w="9525">
            <a:noFill/>
            <a:miter lim="800000"/>
            <a:headEnd/>
            <a:tailEnd/>
          </a:ln>
        </p:spPr>
      </p:pic>
      <p:pic>
        <p:nvPicPr>
          <p:cNvPr id="14" name="Picture 13"/>
          <p:cNvPicPr>
            <a:picLocks noChangeAspect="1"/>
          </p:cNvPicPr>
          <p:nvPr/>
        </p:nvPicPr>
        <p:blipFill>
          <a:blip r:embed="rId9"/>
          <a:srcRect/>
          <a:stretch>
            <a:fillRect/>
          </a:stretch>
        </p:blipFill>
        <p:spPr bwMode="auto">
          <a:xfrm>
            <a:off x="-1573213" y="4540250"/>
            <a:ext cx="6721476" cy="2686050"/>
          </a:xfrm>
          <a:prstGeom prst="rect">
            <a:avLst/>
          </a:prstGeom>
          <a:noFill/>
          <a:ln w="9525">
            <a:noFill/>
            <a:miter lim="800000"/>
            <a:headEnd/>
            <a:tailEnd/>
          </a:ln>
        </p:spPr>
      </p:pic>
      <p:sp>
        <p:nvSpPr>
          <p:cNvPr id="15" name="Rounded Rectangular Callout 14"/>
          <p:cNvSpPr/>
          <p:nvPr/>
        </p:nvSpPr>
        <p:spPr>
          <a:xfrm>
            <a:off x="4343400" y="1763713"/>
            <a:ext cx="3505200" cy="1916112"/>
          </a:xfrm>
          <a:prstGeom prst="wedgeRoundRectCallout">
            <a:avLst>
              <a:gd name="adj1" fmla="val -12355"/>
              <a:gd name="adj2" fmla="val 70849"/>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Mr Whoops, you’re coming with us until you have learned all ten of this weeks statutory spelling challenge words</a:t>
            </a:r>
          </a:p>
        </p:txBody>
      </p:sp>
      <p:pic>
        <p:nvPicPr>
          <p:cNvPr id="8206" name="Picture 15"/>
          <p:cNvPicPr>
            <a:picLocks noChangeAspect="1"/>
          </p:cNvPicPr>
          <p:nvPr/>
        </p:nvPicPr>
        <p:blipFill>
          <a:blip r:embed="rId10"/>
          <a:srcRect l="105" r="95084"/>
          <a:stretch>
            <a:fillRect/>
          </a:stretch>
        </p:blipFill>
        <p:spPr bwMode="auto">
          <a:xfrm>
            <a:off x="-3175" y="0"/>
            <a:ext cx="441325" cy="6858000"/>
          </a:xfrm>
          <a:prstGeom prst="rect">
            <a:avLst/>
          </a:prstGeom>
          <a:noFill/>
          <a:ln w="9525">
            <a:noFill/>
            <a:miter lim="800000"/>
            <a:headEnd/>
            <a:tailEnd/>
          </a:ln>
        </p:spPr>
      </p:pic>
      <p:pic>
        <p:nvPicPr>
          <p:cNvPr id="8207" name="Picture 2"/>
          <p:cNvPicPr>
            <a:picLocks noChangeAspect="1"/>
          </p:cNvPicPr>
          <p:nvPr/>
        </p:nvPicPr>
        <p:blipFill>
          <a:blip r:embed="rId10"/>
          <a:srcRect l="95099" r="90"/>
          <a:stretch>
            <a:fillRect/>
          </a:stretch>
        </p:blipFill>
        <p:spPr bwMode="auto">
          <a:xfrm>
            <a:off x="8694738" y="0"/>
            <a:ext cx="441325" cy="6858000"/>
          </a:xfrm>
          <a:prstGeom prst="rect">
            <a:avLst/>
          </a:prstGeom>
          <a:noFill/>
          <a:ln w="9525">
            <a:noFill/>
            <a:miter lim="800000"/>
            <a:headEnd/>
            <a:tailEnd/>
          </a:ln>
        </p:spPr>
      </p:pic>
      <p:pic>
        <p:nvPicPr>
          <p:cNvPr id="8208" name="Picture 16"/>
          <p:cNvPicPr>
            <a:picLocks noChangeAspect="1"/>
          </p:cNvPicPr>
          <p:nvPr/>
        </p:nvPicPr>
        <p:blipFill>
          <a:blip r:embed="rId10"/>
          <a:srcRect l="72" t="93556" r="92"/>
          <a:stretch>
            <a:fillRect/>
          </a:stretch>
        </p:blipFill>
        <p:spPr bwMode="auto">
          <a:xfrm>
            <a:off x="-136525" y="6410325"/>
            <a:ext cx="9128125" cy="441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grpId="1" nodeType="click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childTnLst>
                          </p:cTn>
                        </p:par>
                        <p:par>
                          <p:cTn id="17" fill="hold" nodeType="afterGroup">
                            <p:stCondLst>
                              <p:cond delay="500"/>
                            </p:stCondLst>
                            <p:childTnLst>
                              <p:par>
                                <p:cTn id="18" presetID="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 presetClass="entr" presetSubtype="6"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9" fill="hold" nodeType="withEffect">
                                  <p:stCondLst>
                                    <p:cond delay="25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0-#ppt_h/2"/>
                                          </p:val>
                                        </p:tav>
                                        <p:tav tm="100000">
                                          <p:val>
                                            <p:strVal val="#ppt_y"/>
                                          </p:val>
                                        </p:tav>
                                      </p:tavLst>
                                    </p:anim>
                                  </p:childTnLst>
                                </p:cTn>
                              </p:par>
                              <p:par>
                                <p:cTn id="36" presetID="32" presetClass="emph" presetSubtype="0" repeatCount="indefinite" fill="hold" nodeType="withEffect">
                                  <p:stCondLst>
                                    <p:cond delay="250"/>
                                  </p:stCondLst>
                                  <p:childTnLst>
                                    <p:animRot by="120000">
                                      <p:cBhvr>
                                        <p:cTn id="37" dur="20" fill="hold">
                                          <p:stCondLst>
                                            <p:cond delay="0"/>
                                          </p:stCondLst>
                                        </p:cTn>
                                        <p:tgtEl>
                                          <p:spTgt spid="13"/>
                                        </p:tgtEl>
                                        <p:attrNameLst>
                                          <p:attrName>r</p:attrName>
                                        </p:attrNameLst>
                                      </p:cBhvr>
                                    </p:animRot>
                                    <p:animRot by="-240000">
                                      <p:cBhvr>
                                        <p:cTn id="38" dur="40" fill="hold">
                                          <p:stCondLst>
                                            <p:cond delay="40"/>
                                          </p:stCondLst>
                                        </p:cTn>
                                        <p:tgtEl>
                                          <p:spTgt spid="13"/>
                                        </p:tgtEl>
                                        <p:attrNameLst>
                                          <p:attrName>r</p:attrName>
                                        </p:attrNameLst>
                                      </p:cBhvr>
                                    </p:animRot>
                                    <p:animRot by="240000">
                                      <p:cBhvr>
                                        <p:cTn id="39" dur="40" fill="hold">
                                          <p:stCondLst>
                                            <p:cond delay="80"/>
                                          </p:stCondLst>
                                        </p:cTn>
                                        <p:tgtEl>
                                          <p:spTgt spid="13"/>
                                        </p:tgtEl>
                                        <p:attrNameLst>
                                          <p:attrName>r</p:attrName>
                                        </p:attrNameLst>
                                      </p:cBhvr>
                                    </p:animRot>
                                    <p:animRot by="-240000">
                                      <p:cBhvr>
                                        <p:cTn id="40" dur="40" fill="hold">
                                          <p:stCondLst>
                                            <p:cond delay="120"/>
                                          </p:stCondLst>
                                        </p:cTn>
                                        <p:tgtEl>
                                          <p:spTgt spid="13"/>
                                        </p:tgtEl>
                                        <p:attrNameLst>
                                          <p:attrName>r</p:attrName>
                                        </p:attrNameLst>
                                      </p:cBhvr>
                                    </p:animRot>
                                    <p:animRot by="120000">
                                      <p:cBhvr>
                                        <p:cTn id="41" dur="40" fill="hold">
                                          <p:stCondLst>
                                            <p:cond delay="160"/>
                                          </p:stCondLst>
                                        </p:cTn>
                                        <p:tgtEl>
                                          <p:spTgt spid="13"/>
                                        </p:tgtEl>
                                        <p:attrNameLst>
                                          <p:attrName>r</p:attrName>
                                        </p:attrNameLst>
                                      </p:cBhvr>
                                    </p:animRot>
                                  </p:childTnLst>
                                </p:cTn>
                              </p:par>
                              <p:par>
                                <p:cTn id="42" presetID="42" presetClass="entr" presetSubtype="0" fill="hold" nodeType="withEffect">
                                  <p:stCondLst>
                                    <p:cond delay="25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2750"/>
                            </p:stCondLst>
                            <p:childTnLst>
                              <p:par>
                                <p:cTn id="48" presetID="42" presetClass="entr" presetSubtype="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22" presetClass="entr" presetSubtype="1"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nodeType="afterGroup">
                            <p:stCondLst>
                              <p:cond delay="3750"/>
                            </p:stCondLst>
                            <p:childTnLst>
                              <p:par>
                                <p:cTn id="57" presetID="2" presetClass="entr" presetSubtype="2"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1+#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childTnLst>
                          </p:cTn>
                        </p:par>
                        <p:par>
                          <p:cTn id="61" fill="hold" nodeType="afterGroup">
                            <p:stCondLst>
                              <p:cond delay="4250"/>
                            </p:stCondLst>
                            <p:childTnLst>
                              <p:par>
                                <p:cTn id="62" presetID="22" presetClass="entr" presetSubtype="4"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down)">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2050" name="Picture 2"/>
          <p:cNvPicPr>
            <a:picLocks noChangeAspect="1" noChangeArrowheads="1"/>
          </p:cNvPicPr>
          <p:nvPr/>
        </p:nvPicPr>
        <p:blipFill>
          <a:blip r:embed="rId2"/>
          <a:srcRect/>
          <a:stretch>
            <a:fillRect/>
          </a:stretch>
        </p:blipFill>
        <p:spPr bwMode="auto">
          <a:xfrm>
            <a:off x="-214346" y="0"/>
            <a:ext cx="9358346" cy="6990907"/>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7"/>
          <p:cNvPicPr>
            <a:picLocks noChangeAspect="1"/>
          </p:cNvPicPr>
          <p:nvPr/>
        </p:nvPicPr>
        <p:blipFill>
          <a:blip r:embed="rId2" cstate="print"/>
          <a:srcRect/>
          <a:stretch>
            <a:fillRect/>
          </a:stretch>
        </p:blipFill>
        <p:spPr bwMode="auto">
          <a:xfrm>
            <a:off x="1657350" y="1465263"/>
            <a:ext cx="5880100" cy="4868862"/>
          </a:xfrm>
          <a:prstGeom prst="rect">
            <a:avLst/>
          </a:prstGeom>
          <a:noFill/>
          <a:ln w="9525">
            <a:noFill/>
            <a:miter lim="800000"/>
            <a:headEnd/>
            <a:tailEnd/>
          </a:ln>
        </p:spPr>
      </p:pic>
      <p:sp>
        <p:nvSpPr>
          <p:cNvPr id="29" name="Rectangle 28">
            <a:hlinkClick r:id="" action="ppaction://hlinkshowjump?jump=nextslide"/>
          </p:cNvPr>
          <p:cNvSpPr/>
          <p:nvPr/>
        </p:nvSpPr>
        <p:spPr>
          <a:xfrm>
            <a:off x="1858963" y="1725613"/>
            <a:ext cx="5456237" cy="33782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4" name="x pollEnate"/>
          <p:cNvSpPr>
            <a:spLocks noChangeArrowheads="1"/>
          </p:cNvSpPr>
          <p:nvPr/>
        </p:nvSpPr>
        <p:spPr bwMode="auto">
          <a:xfrm>
            <a:off x="1852613" y="1908175"/>
            <a:ext cx="1582737"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temperachure</a:t>
            </a:r>
          </a:p>
        </p:txBody>
      </p:sp>
      <p:sp>
        <p:nvSpPr>
          <p:cNvPr id="5" name="x activEate"/>
          <p:cNvSpPr>
            <a:spLocks noChangeArrowheads="1"/>
          </p:cNvSpPr>
          <p:nvPr/>
        </p:nvSpPr>
        <p:spPr bwMode="auto">
          <a:xfrm>
            <a:off x="3527425" y="1903413"/>
            <a:ext cx="779463"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lectue</a:t>
            </a:r>
          </a:p>
        </p:txBody>
      </p:sp>
      <p:sp>
        <p:nvSpPr>
          <p:cNvPr id="7" name="x advertate"/>
          <p:cNvSpPr>
            <a:spLocks noChangeArrowheads="1"/>
          </p:cNvSpPr>
          <p:nvPr/>
        </p:nvSpPr>
        <p:spPr bwMode="auto">
          <a:xfrm>
            <a:off x="6038850" y="1903413"/>
            <a:ext cx="1131888" cy="369887"/>
          </a:xfrm>
          <a:prstGeom prst="rect">
            <a:avLst/>
          </a:prstGeom>
          <a:noFill/>
          <a:ln w="9525">
            <a:noFill/>
            <a:miter lim="800000"/>
            <a:headEnd/>
            <a:tailEnd/>
          </a:ln>
        </p:spPr>
        <p:txBody>
          <a:bodyPr wrap="none">
            <a:spAutoFit/>
          </a:bodyPr>
          <a:lstStyle/>
          <a:p>
            <a:r>
              <a:rPr lang="en-GB" altLang="en-US">
                <a:solidFill>
                  <a:srgbClr val="92D050"/>
                </a:solidFill>
                <a:ea typeface="Sassoon Infant Rg" pitchFamily="50" charset="0"/>
                <a:cs typeface="Sassoon Infant Rg" pitchFamily="50" charset="0"/>
              </a:rPr>
              <a:t>skulpture</a:t>
            </a:r>
          </a:p>
        </p:txBody>
      </p:sp>
      <p:sp>
        <p:nvSpPr>
          <p:cNvPr id="8" name="puncture">
            <a:hlinkClick r:id="" action="ppaction://hlinkshowjump?jump=nextslide"/>
          </p:cNvPr>
          <p:cNvSpPr>
            <a:spLocks noChangeArrowheads="1"/>
          </p:cNvSpPr>
          <p:nvPr/>
        </p:nvSpPr>
        <p:spPr bwMode="auto">
          <a:xfrm>
            <a:off x="4703763" y="1903413"/>
            <a:ext cx="1090612"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puncture</a:t>
            </a:r>
          </a:p>
        </p:txBody>
      </p:sp>
      <p:sp>
        <p:nvSpPr>
          <p:cNvPr id="10" name="lecture">
            <a:hlinkClick r:id="" action="ppaction://hlinkshowjump?jump=nextslide"/>
          </p:cNvPr>
          <p:cNvSpPr>
            <a:spLocks noChangeArrowheads="1"/>
          </p:cNvSpPr>
          <p:nvPr/>
        </p:nvSpPr>
        <p:spPr bwMode="auto">
          <a:xfrm>
            <a:off x="2208213" y="2566988"/>
            <a:ext cx="874712"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lecture</a:t>
            </a:r>
          </a:p>
        </p:txBody>
      </p:sp>
      <p:sp>
        <p:nvSpPr>
          <p:cNvPr id="11" name="texture">
            <a:hlinkClick r:id="" action="ppaction://hlinkshowjump?jump=nextslide"/>
          </p:cNvPr>
          <p:cNvSpPr>
            <a:spLocks noChangeArrowheads="1"/>
          </p:cNvSpPr>
          <p:nvPr/>
        </p:nvSpPr>
        <p:spPr bwMode="auto">
          <a:xfrm>
            <a:off x="3470275" y="2584450"/>
            <a:ext cx="893763"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texture</a:t>
            </a:r>
          </a:p>
        </p:txBody>
      </p:sp>
      <p:sp>
        <p:nvSpPr>
          <p:cNvPr id="12" name="signature">
            <a:hlinkClick r:id="" action="ppaction://hlinkshowjump?jump=nextslide"/>
          </p:cNvPr>
          <p:cNvSpPr>
            <a:spLocks noChangeArrowheads="1"/>
          </p:cNvSpPr>
          <p:nvPr/>
        </p:nvSpPr>
        <p:spPr bwMode="auto">
          <a:xfrm>
            <a:off x="4654550" y="2563813"/>
            <a:ext cx="1143000"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signature</a:t>
            </a:r>
          </a:p>
        </p:txBody>
      </p:sp>
      <p:sp>
        <p:nvSpPr>
          <p:cNvPr id="14" name="x classicate"/>
          <p:cNvSpPr>
            <a:spLocks noChangeArrowheads="1"/>
          </p:cNvSpPr>
          <p:nvPr/>
        </p:nvSpPr>
        <p:spPr bwMode="auto">
          <a:xfrm>
            <a:off x="6059488" y="2563813"/>
            <a:ext cx="1062037"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miniture</a:t>
            </a:r>
          </a:p>
        </p:txBody>
      </p:sp>
      <p:sp>
        <p:nvSpPr>
          <p:cNvPr id="15" name="x realate"/>
          <p:cNvSpPr>
            <a:spLocks noChangeArrowheads="1"/>
          </p:cNvSpPr>
          <p:nvPr/>
        </p:nvSpPr>
        <p:spPr bwMode="auto">
          <a:xfrm>
            <a:off x="2097088" y="3225800"/>
            <a:ext cx="1082675"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signiture</a:t>
            </a:r>
          </a:p>
        </p:txBody>
      </p:sp>
      <p:sp>
        <p:nvSpPr>
          <p:cNvPr id="16" name="x terrorate"/>
          <p:cNvSpPr>
            <a:spLocks noChangeArrowheads="1"/>
          </p:cNvSpPr>
          <p:nvPr/>
        </p:nvSpPr>
        <p:spPr bwMode="auto">
          <a:xfrm>
            <a:off x="3459163" y="3260725"/>
            <a:ext cx="915987"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texcher</a:t>
            </a:r>
          </a:p>
        </p:txBody>
      </p:sp>
      <p:sp>
        <p:nvSpPr>
          <p:cNvPr id="17" name="mature">
            <a:hlinkClick r:id="" action="ppaction://hlinkshowjump?jump=nextslide"/>
          </p:cNvPr>
          <p:cNvSpPr>
            <a:spLocks noChangeArrowheads="1"/>
          </p:cNvSpPr>
          <p:nvPr/>
        </p:nvSpPr>
        <p:spPr bwMode="auto">
          <a:xfrm>
            <a:off x="4773613" y="3260725"/>
            <a:ext cx="920750"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mature</a:t>
            </a:r>
          </a:p>
        </p:txBody>
      </p:sp>
      <p:sp>
        <p:nvSpPr>
          <p:cNvPr id="19" name="x visualate"/>
          <p:cNvSpPr>
            <a:spLocks noChangeArrowheads="1"/>
          </p:cNvSpPr>
          <p:nvPr/>
        </p:nvSpPr>
        <p:spPr bwMode="auto">
          <a:xfrm>
            <a:off x="6086475" y="3260725"/>
            <a:ext cx="1065213"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mixsture</a:t>
            </a:r>
          </a:p>
        </p:txBody>
      </p:sp>
      <p:sp>
        <p:nvSpPr>
          <p:cNvPr id="20" name="mixture">
            <a:hlinkClick r:id="" action="ppaction://hlinkshowjump?jump=nextslide"/>
          </p:cNvPr>
          <p:cNvSpPr>
            <a:spLocks noChangeArrowheads="1"/>
          </p:cNvSpPr>
          <p:nvPr/>
        </p:nvSpPr>
        <p:spPr bwMode="auto">
          <a:xfrm>
            <a:off x="2120900" y="3884613"/>
            <a:ext cx="969963"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mixture</a:t>
            </a:r>
          </a:p>
        </p:txBody>
      </p:sp>
      <p:sp>
        <p:nvSpPr>
          <p:cNvPr id="21" name="x comunicate"/>
          <p:cNvSpPr>
            <a:spLocks noChangeArrowheads="1"/>
          </p:cNvSpPr>
          <p:nvPr/>
        </p:nvSpPr>
        <p:spPr bwMode="auto">
          <a:xfrm>
            <a:off x="3379788" y="3890963"/>
            <a:ext cx="1074737"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machure</a:t>
            </a:r>
          </a:p>
        </p:txBody>
      </p:sp>
      <p:sp>
        <p:nvSpPr>
          <p:cNvPr id="22" name="x noticate"/>
          <p:cNvSpPr>
            <a:spLocks noChangeArrowheads="1"/>
          </p:cNvSpPr>
          <p:nvPr/>
        </p:nvSpPr>
        <p:spPr bwMode="auto">
          <a:xfrm>
            <a:off x="4708525" y="3884613"/>
            <a:ext cx="1036638"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litrature</a:t>
            </a:r>
          </a:p>
        </p:txBody>
      </p:sp>
      <p:sp>
        <p:nvSpPr>
          <p:cNvPr id="23" name="sculpture">
            <a:hlinkClick r:id="" action="ppaction://hlinkshowjump?jump=nextslide"/>
          </p:cNvPr>
          <p:cNvSpPr>
            <a:spLocks noChangeArrowheads="1"/>
          </p:cNvSpPr>
          <p:nvPr/>
        </p:nvSpPr>
        <p:spPr bwMode="auto">
          <a:xfrm>
            <a:off x="6029325" y="3895725"/>
            <a:ext cx="1122363" cy="369888"/>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sculpture</a:t>
            </a:r>
          </a:p>
        </p:txBody>
      </p:sp>
      <p:sp>
        <p:nvSpPr>
          <p:cNvPr id="24" name="x captiveate"/>
          <p:cNvSpPr>
            <a:spLocks noChangeArrowheads="1"/>
          </p:cNvSpPr>
          <p:nvPr/>
        </p:nvSpPr>
        <p:spPr bwMode="auto">
          <a:xfrm>
            <a:off x="2085975" y="4545013"/>
            <a:ext cx="1101725"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punkture</a:t>
            </a:r>
          </a:p>
        </p:txBody>
      </p:sp>
      <p:sp>
        <p:nvSpPr>
          <p:cNvPr id="25" name="miniature">
            <a:hlinkClick r:id="" action="ppaction://hlinkshowjump?jump=nextslide"/>
          </p:cNvPr>
          <p:cNvSpPr>
            <a:spLocks noChangeArrowheads="1"/>
          </p:cNvSpPr>
          <p:nvPr/>
        </p:nvSpPr>
        <p:spPr bwMode="auto">
          <a:xfrm>
            <a:off x="3322638" y="4545013"/>
            <a:ext cx="1189037"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miniature</a:t>
            </a:r>
          </a:p>
        </p:txBody>
      </p:sp>
      <p:sp>
        <p:nvSpPr>
          <p:cNvPr id="26" name="literature">
            <a:hlinkClick r:id="" action="ppaction://hlinkshowjump?jump=nextslide"/>
          </p:cNvPr>
          <p:cNvSpPr>
            <a:spLocks noChangeArrowheads="1"/>
          </p:cNvSpPr>
          <p:nvPr/>
        </p:nvSpPr>
        <p:spPr bwMode="auto">
          <a:xfrm>
            <a:off x="4678363" y="4545013"/>
            <a:ext cx="1141412"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literature</a:t>
            </a:r>
          </a:p>
        </p:txBody>
      </p:sp>
      <p:sp>
        <p:nvSpPr>
          <p:cNvPr id="27" name="temperature">
            <a:hlinkClick r:id="" action="ppaction://hlinkshowjump?jump=nextslide"/>
          </p:cNvPr>
          <p:cNvSpPr>
            <a:spLocks noChangeArrowheads="1"/>
          </p:cNvSpPr>
          <p:nvPr/>
        </p:nvSpPr>
        <p:spPr bwMode="auto">
          <a:xfrm>
            <a:off x="5878513" y="4545013"/>
            <a:ext cx="1428750" cy="369887"/>
          </a:xfrm>
          <a:prstGeom prst="rect">
            <a:avLst/>
          </a:prstGeom>
          <a:noFill/>
          <a:ln w="9525">
            <a:noFill/>
            <a:miter lim="800000"/>
            <a:headEnd/>
            <a:tailEnd/>
          </a:ln>
        </p:spPr>
        <p:txBody>
          <a:bodyPr wrap="none">
            <a:spAutoFit/>
          </a:bodyPr>
          <a:lstStyle/>
          <a:p>
            <a:pPr algn="ctr"/>
            <a:r>
              <a:rPr lang="en-GB" altLang="en-US">
                <a:solidFill>
                  <a:srgbClr val="92D050"/>
                </a:solidFill>
                <a:ea typeface="Sassoon Infant Rg" pitchFamily="50" charset="0"/>
                <a:cs typeface="Sassoon Infant Rg" pitchFamily="50" charset="0"/>
              </a:rPr>
              <a:t>temperature</a:t>
            </a:r>
          </a:p>
        </p:txBody>
      </p:sp>
      <p:sp>
        <p:nvSpPr>
          <p:cNvPr id="11288" name="TextBox 3"/>
          <p:cNvSpPr txBox="1">
            <a:spLocks noChangeArrowheads="1"/>
          </p:cNvSpPr>
          <p:nvPr/>
        </p:nvSpPr>
        <p:spPr bwMode="auto">
          <a:xfrm>
            <a:off x="601663" y="608013"/>
            <a:ext cx="7956550" cy="1108075"/>
          </a:xfrm>
          <a:prstGeom prst="rect">
            <a:avLst/>
          </a:prstGeom>
          <a:noFill/>
          <a:ln w="9525">
            <a:noFill/>
            <a:miter lim="800000"/>
            <a:headEnd/>
            <a:tailEnd/>
          </a:ln>
        </p:spPr>
        <p:txBody>
          <a:bodyPr>
            <a:spAutoFit/>
          </a:bodyPr>
          <a:lstStyle/>
          <a:p>
            <a:pPr algn="ctr" eaLnBrk="1" hangingPunct="1">
              <a:buFont typeface="Arial" charset="0"/>
              <a:buNone/>
            </a:pPr>
            <a:r>
              <a:rPr lang="en-GB" altLang="en-US" sz="2200">
                <a:latin typeface="Twinkl SemiBold" pitchFamily="2" charset="0"/>
                <a:ea typeface="Sassoon Infant Rg" pitchFamily="50" charset="0"/>
                <a:cs typeface="Sassoon Infant Rg" pitchFamily="50" charset="0"/>
              </a:rPr>
              <a:t>Click the correct spelling words on the screen to lift the bars from the jail that Mr Whoops is held in.</a:t>
            </a:r>
          </a:p>
          <a:p>
            <a:pPr algn="ctr" eaLnBrk="1" hangingPunct="1"/>
            <a:endParaRPr lang="en-GB" altLang="en-US" sz="2200">
              <a:latin typeface="Twinkl SemiBold" pitchFamily="2" charset="0"/>
              <a:ea typeface="Sassoon Infant Rg" pitchFamily="50" charset="0"/>
              <a:cs typeface="Sassoon Infant Rg" pitchFamily="50" charset="0"/>
            </a:endParaRPr>
          </a:p>
        </p:txBody>
      </p:sp>
    </p:spTree>
  </p:cSld>
  <p:clrMapOvr>
    <a:masterClrMapping/>
  </p:clrMapOvr>
  <p:transition spd="slow"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4" presetClass="exit" presetSubtype="10" fill="hold" grpId="0" nodeType="clickEffect">
                                  <p:stCondLst>
                                    <p:cond delay="0"/>
                                  </p:stCondLst>
                                  <p:childTnLst>
                                    <p:animEffect transition="out" filter="randombar(horizontal)">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14" presetClass="exit" presetSubtype="10" fill="hold" grpId="0" nodeType="clickEffect">
                                  <p:stCondLst>
                                    <p:cond delay="0"/>
                                  </p:stCondLst>
                                  <p:childTnLst>
                                    <p:animEffect transition="out" filter="randombar(horizontal)">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6" restart="whenNotActive" fill="hold" evtFilter="cancelBubble" nodeType="interactiveSeq">
                <p:stCondLst>
                  <p:cond evt="onClick" delay="0">
                    <p:tgtEl>
                      <p:spTgt spid="15"/>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4" presetClass="exit" presetSubtype="10" fill="hold" grpId="0" nodeType="clickEffect">
                                  <p:stCondLst>
                                    <p:cond delay="0"/>
                                  </p:stCondLst>
                                  <p:childTnLst>
                                    <p:animEffect transition="out" filter="randombar(horizontal)">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32" restart="whenNotActive" fill="hold" evtFilter="cancelBubble" nodeType="interactiveSeq">
                <p:stCondLst>
                  <p:cond evt="onClick" delay="0">
                    <p:tgtEl>
                      <p:spTgt spid="16"/>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38" restart="whenNotActive" fill="hold" evtFilter="cancelBubble" nodeType="interactiveSeq">
                <p:stCondLst>
                  <p:cond evt="onClick" delay="0">
                    <p:tgtEl>
                      <p:spTgt spid="1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14" presetClass="exit" presetSubtype="10" fill="hold" grpId="0" nodeType="clickEffect">
                                  <p:stCondLst>
                                    <p:cond delay="0"/>
                                  </p:stCondLst>
                                  <p:childTnLst>
                                    <p:animEffect transition="out" filter="randombar(horizontal)">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44" restart="whenNotActive" fill="hold" evtFilter="cancelBubble" nodeType="interactiveSeq">
                <p:stCondLst>
                  <p:cond evt="onClick" delay="0">
                    <p:tgtEl>
                      <p:spTgt spid="21"/>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4" presetClass="exit" presetSubtype="10" fill="hold" grpId="0" nodeType="clickEffect">
                                  <p:stCondLst>
                                    <p:cond delay="0"/>
                                  </p:stCondLst>
                                  <p:childTnLst>
                                    <p:animEffect transition="out" filter="randombar(horizontal)">
                                      <p:cBhvr>
                                        <p:cTn id="48" dur="500"/>
                                        <p:tgtEl>
                                          <p:spTgt spid="21"/>
                                        </p:tgtEl>
                                      </p:cBhvr>
                                    </p:animEffect>
                                    <p:set>
                                      <p:cBhvr>
                                        <p:cTn id="49"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50" restart="whenNotActive" fill="hold" evtFilter="cancelBubble" nodeType="interactiveSeq">
                <p:stCondLst>
                  <p:cond evt="onClick" delay="0">
                    <p:tgtEl>
                      <p:spTgt spid="22"/>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4" presetClass="exit" presetSubtype="10" fill="hold" grpId="0" nodeType="clickEffect">
                                  <p:stCondLst>
                                    <p:cond delay="0"/>
                                  </p:stCondLst>
                                  <p:childTnLst>
                                    <p:animEffect transition="out" filter="randombar(horizontal)">
                                      <p:cBhvr>
                                        <p:cTn id="54" dur="500"/>
                                        <p:tgtEl>
                                          <p:spTgt spid="22"/>
                                        </p:tgtEl>
                                      </p:cBhvr>
                                    </p:animEffect>
                                    <p:set>
                                      <p:cBhvr>
                                        <p:cTn id="5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56" restart="whenNotActive" fill="hold" evtFilter="cancelBubble" nodeType="interactiveSeq">
                <p:stCondLst>
                  <p:cond evt="onClick" delay="0">
                    <p:tgtEl>
                      <p:spTgt spid="24"/>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4" presetClass="exit" presetSubtype="10" fill="hold" grpId="0" nodeType="clickEffect">
                                  <p:stCondLst>
                                    <p:cond delay="0"/>
                                  </p:stCondLst>
                                  <p:childTnLst>
                                    <p:animEffect transition="out" filter="randombar(horizontal)">
                                      <p:cBhvr>
                                        <p:cTn id="60" dur="500"/>
                                        <p:tgtEl>
                                          <p:spTgt spid="24"/>
                                        </p:tgtEl>
                                      </p:cBhvr>
                                    </p:animEffect>
                                    <p:set>
                                      <p:cBhvr>
                                        <p:cTn id="61"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62" restart="whenNotActive" fill="hold" evtFilter="cancelBubble" nodeType="interactiveSeq">
                <p:stCondLst>
                  <p:cond evt="onClick" delay="0">
                    <p:tgtEl>
                      <p:spTgt spid="27"/>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3" presetClass="emph" presetSubtype="10" fill="hold" grpId="0" nodeType="clickEffect">
                                  <p:stCondLst>
                                    <p:cond delay="0"/>
                                  </p:stCondLst>
                                  <p:childTnLst>
                                    <p:animClr clrSpc="hsl" dir="ccw">
                                      <p:cBhvr override="childStyle">
                                        <p:cTn id="66" dur="1000" fill="hold"/>
                                        <p:tgtEl>
                                          <p:spTgt spid="27"/>
                                        </p:tgtEl>
                                        <p:attrNameLst>
                                          <p:attrName>style.color</p:attrName>
                                        </p:attrNameLst>
                                      </p:cBhvr>
                                      <p:to>
                                        <a:srgbClr val="A973AF"/>
                                      </p:to>
                                    </p:animClr>
                                  </p:childTnLst>
                                </p:cTn>
                              </p:par>
                            </p:childTnLst>
                          </p:cTn>
                        </p:par>
                      </p:childTnLst>
                    </p:cTn>
                  </p:par>
                </p:childTnLst>
              </p:cTn>
              <p:nextCondLst>
                <p:cond evt="onClick" delay="0">
                  <p:tgtEl>
                    <p:spTgt spid="27"/>
                  </p:tgtEl>
                </p:cond>
              </p:nextCondLst>
            </p:seq>
            <p:seq concurrent="1" nextAc="seek">
              <p:cTn id="67" restart="whenNotActive" fill="hold" evtFilter="cancelBubble" nodeType="interactiveSeq">
                <p:stCondLst>
                  <p:cond evt="onClick" delay="0">
                    <p:tgtEl>
                      <p:spTgt spid="26"/>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3" presetClass="emph" presetSubtype="10" fill="hold" grpId="0" nodeType="clickEffect">
                                  <p:stCondLst>
                                    <p:cond delay="0"/>
                                  </p:stCondLst>
                                  <p:childTnLst>
                                    <p:animClr clrSpc="hsl" dir="ccw">
                                      <p:cBhvr override="childStyle">
                                        <p:cTn id="71" dur="1000" fill="hold"/>
                                        <p:tgtEl>
                                          <p:spTgt spid="26"/>
                                        </p:tgtEl>
                                        <p:attrNameLst>
                                          <p:attrName>style.color</p:attrName>
                                        </p:attrNameLst>
                                      </p:cBhvr>
                                      <p:to>
                                        <a:srgbClr val="A973AF"/>
                                      </p:to>
                                    </p:animClr>
                                  </p:childTnLst>
                                </p:cTn>
                              </p:par>
                            </p:childTnLst>
                          </p:cTn>
                        </p:par>
                      </p:childTnLst>
                    </p:cTn>
                  </p:par>
                </p:childTnLst>
              </p:cTn>
              <p:nextCondLst>
                <p:cond evt="onClick" delay="0">
                  <p:tgtEl>
                    <p:spTgt spid="26"/>
                  </p:tgtEl>
                </p:cond>
              </p:nextCondLst>
            </p:seq>
            <p:seq concurrent="1" nextAc="seek">
              <p:cTn id="72" restart="whenNotActive" fill="hold" evtFilter="cancelBubble" nodeType="interactiveSeq">
                <p:stCondLst>
                  <p:cond evt="onClick" delay="0">
                    <p:tgtEl>
                      <p:spTgt spid="25"/>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3" presetClass="emph" presetSubtype="10" fill="hold" grpId="0" nodeType="clickEffect">
                                  <p:stCondLst>
                                    <p:cond delay="0"/>
                                  </p:stCondLst>
                                  <p:childTnLst>
                                    <p:animClr clrSpc="hsl" dir="ccw">
                                      <p:cBhvr override="childStyle">
                                        <p:cTn id="76" dur="1000" fill="hold"/>
                                        <p:tgtEl>
                                          <p:spTgt spid="25"/>
                                        </p:tgtEl>
                                        <p:attrNameLst>
                                          <p:attrName>style.color</p:attrName>
                                        </p:attrNameLst>
                                      </p:cBhvr>
                                      <p:to>
                                        <a:srgbClr val="A973AF"/>
                                      </p:to>
                                    </p:animClr>
                                  </p:childTnLst>
                                </p:cTn>
                              </p:par>
                            </p:childTnLst>
                          </p:cTn>
                        </p:par>
                      </p:childTnLst>
                    </p:cTn>
                  </p:par>
                </p:childTnLst>
              </p:cTn>
              <p:nextCondLst>
                <p:cond evt="onClick" delay="0">
                  <p:tgtEl>
                    <p:spTgt spid="25"/>
                  </p:tgtEl>
                </p:cond>
              </p:nextCondLst>
            </p:seq>
            <p:seq concurrent="1" nextAc="seek">
              <p:cTn id="77" restart="whenNotActive" fill="hold" evtFilter="cancelBubble" nodeType="interactiveSeq">
                <p:stCondLst>
                  <p:cond evt="onClick" delay="0">
                    <p:tgtEl>
                      <p:spTgt spid="23"/>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3" presetClass="emph" presetSubtype="10" fill="hold" grpId="0" nodeType="clickEffect">
                                  <p:stCondLst>
                                    <p:cond delay="0"/>
                                  </p:stCondLst>
                                  <p:childTnLst>
                                    <p:animClr clrSpc="hsl" dir="ccw">
                                      <p:cBhvr override="childStyle">
                                        <p:cTn id="81" dur="1000" fill="hold"/>
                                        <p:tgtEl>
                                          <p:spTgt spid="23"/>
                                        </p:tgtEl>
                                        <p:attrNameLst>
                                          <p:attrName>style.color</p:attrName>
                                        </p:attrNameLst>
                                      </p:cBhvr>
                                      <p:to>
                                        <a:srgbClr val="A973AF"/>
                                      </p:to>
                                    </p:animClr>
                                  </p:childTnLst>
                                </p:cTn>
                              </p:par>
                            </p:childTnLst>
                          </p:cTn>
                        </p:par>
                      </p:childTnLst>
                    </p:cTn>
                  </p:par>
                </p:childTnLst>
              </p:cTn>
              <p:nextCondLst>
                <p:cond evt="onClick" delay="0">
                  <p:tgtEl>
                    <p:spTgt spid="23"/>
                  </p:tgtEl>
                </p:cond>
              </p:nextCondLst>
            </p:seq>
            <p:seq concurrent="1" nextAc="seek">
              <p:cTn id="82" restart="whenNotActive" fill="hold" evtFilter="cancelBubble" nodeType="interactiveSeq">
                <p:stCondLst>
                  <p:cond evt="onClick" delay="0">
                    <p:tgtEl>
                      <p:spTgt spid="20"/>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3" presetClass="emph" presetSubtype="10" fill="hold" grpId="0" nodeType="clickEffect">
                                  <p:stCondLst>
                                    <p:cond delay="0"/>
                                  </p:stCondLst>
                                  <p:childTnLst>
                                    <p:animClr clrSpc="hsl" dir="ccw">
                                      <p:cBhvr override="childStyle">
                                        <p:cTn id="86" dur="1000" fill="hold"/>
                                        <p:tgtEl>
                                          <p:spTgt spid="20"/>
                                        </p:tgtEl>
                                        <p:attrNameLst>
                                          <p:attrName>style.color</p:attrName>
                                        </p:attrNameLst>
                                      </p:cBhvr>
                                      <p:to>
                                        <a:srgbClr val="A973AF"/>
                                      </p:to>
                                    </p:animClr>
                                  </p:childTnLst>
                                </p:cTn>
                              </p:par>
                            </p:childTnLst>
                          </p:cTn>
                        </p:par>
                      </p:childTnLst>
                    </p:cTn>
                  </p:par>
                </p:childTnLst>
              </p:cTn>
              <p:nextCondLst>
                <p:cond evt="onClick" delay="0">
                  <p:tgtEl>
                    <p:spTgt spid="20"/>
                  </p:tgtEl>
                </p:cond>
              </p:nextCondLst>
            </p:seq>
            <p:seq concurrent="1" nextAc="seek">
              <p:cTn id="87" restart="whenNotActive" fill="hold" evtFilter="cancelBubble" nodeType="interactiveSeq">
                <p:stCondLst>
                  <p:cond evt="onClick" delay="0">
                    <p:tgtEl>
                      <p:spTgt spid="17"/>
                    </p:tgtEl>
                  </p:cond>
                </p:stCondLst>
                <p:endSync evt="end" delay="0">
                  <p:rtn val="all"/>
                </p:endSync>
                <p:childTnLst>
                  <p:par>
                    <p:cTn id="88" fill="hold" nodeType="clickPar">
                      <p:stCondLst>
                        <p:cond delay="0"/>
                      </p:stCondLst>
                      <p:childTnLst>
                        <p:par>
                          <p:cTn id="89" fill="hold" nodeType="withGroup">
                            <p:stCondLst>
                              <p:cond delay="0"/>
                            </p:stCondLst>
                            <p:childTnLst>
                              <p:par>
                                <p:cTn id="90" presetID="3" presetClass="emph" presetSubtype="10" fill="hold" grpId="0" nodeType="clickEffect">
                                  <p:stCondLst>
                                    <p:cond delay="0"/>
                                  </p:stCondLst>
                                  <p:childTnLst>
                                    <p:animClr clrSpc="hsl" dir="ccw">
                                      <p:cBhvr override="childStyle">
                                        <p:cTn id="91" dur="1000" fill="hold"/>
                                        <p:tgtEl>
                                          <p:spTgt spid="17"/>
                                        </p:tgtEl>
                                        <p:attrNameLst>
                                          <p:attrName>style.color</p:attrName>
                                        </p:attrNameLst>
                                      </p:cBhvr>
                                      <p:to>
                                        <a:srgbClr val="A973AF"/>
                                      </p:to>
                                    </p:animClr>
                                  </p:childTnLst>
                                </p:cTn>
                              </p:par>
                            </p:childTnLst>
                          </p:cTn>
                        </p:par>
                      </p:childTnLst>
                    </p:cTn>
                  </p:par>
                </p:childTnLst>
              </p:cTn>
              <p:nextCondLst>
                <p:cond evt="onClick" delay="0">
                  <p:tgtEl>
                    <p:spTgt spid="17"/>
                  </p:tgtEl>
                </p:cond>
              </p:nextCondLst>
            </p:seq>
            <p:seq concurrent="1" nextAc="seek">
              <p:cTn id="92" restart="whenNotActive" fill="hold" evtFilter="cancelBubble" nodeType="interactiveSeq">
                <p:stCondLst>
                  <p:cond evt="onClick" delay="0">
                    <p:tgtEl>
                      <p:spTgt spid="12"/>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3" presetClass="emph" presetSubtype="10" fill="hold" grpId="0" nodeType="clickEffect">
                                  <p:stCondLst>
                                    <p:cond delay="0"/>
                                  </p:stCondLst>
                                  <p:childTnLst>
                                    <p:animClr clrSpc="hsl" dir="ccw">
                                      <p:cBhvr override="childStyle">
                                        <p:cTn id="96" dur="1000" fill="hold"/>
                                        <p:tgtEl>
                                          <p:spTgt spid="12"/>
                                        </p:tgtEl>
                                        <p:attrNameLst>
                                          <p:attrName>style.color</p:attrName>
                                        </p:attrNameLst>
                                      </p:cBhvr>
                                      <p:to>
                                        <a:srgbClr val="A973AF"/>
                                      </p:to>
                                    </p:animClr>
                                  </p:childTnLst>
                                </p:cTn>
                              </p:par>
                            </p:childTnLst>
                          </p:cTn>
                        </p:par>
                      </p:childTnLst>
                    </p:cTn>
                  </p:par>
                </p:childTnLst>
              </p:cTn>
              <p:nextCondLst>
                <p:cond evt="onClick" delay="0">
                  <p:tgtEl>
                    <p:spTgt spid="12"/>
                  </p:tgtEl>
                </p:cond>
              </p:nextCondLst>
            </p:seq>
            <p:seq concurrent="1" nextAc="seek">
              <p:cTn id="97" restart="whenNotActive" fill="hold" evtFilter="cancelBubble" nodeType="interactiveSeq">
                <p:stCondLst>
                  <p:cond evt="onClick" delay="0">
                    <p:tgtEl>
                      <p:spTgt spid="11"/>
                    </p:tgtEl>
                  </p:cond>
                </p:stCondLst>
                <p:endSync evt="end" delay="0">
                  <p:rtn val="all"/>
                </p:endSync>
                <p:childTnLst>
                  <p:par>
                    <p:cTn id="98" fill="hold" nodeType="clickPar">
                      <p:stCondLst>
                        <p:cond delay="0"/>
                      </p:stCondLst>
                      <p:childTnLst>
                        <p:par>
                          <p:cTn id="99" fill="hold" nodeType="withGroup">
                            <p:stCondLst>
                              <p:cond delay="0"/>
                            </p:stCondLst>
                            <p:childTnLst>
                              <p:par>
                                <p:cTn id="100" presetID="3" presetClass="emph" presetSubtype="10" fill="hold" grpId="0" nodeType="clickEffect">
                                  <p:stCondLst>
                                    <p:cond delay="0"/>
                                  </p:stCondLst>
                                  <p:childTnLst>
                                    <p:animClr clrSpc="hsl" dir="ccw">
                                      <p:cBhvr override="childStyle">
                                        <p:cTn id="101" dur="1000" fill="hold"/>
                                        <p:tgtEl>
                                          <p:spTgt spid="11"/>
                                        </p:tgtEl>
                                        <p:attrNameLst>
                                          <p:attrName>style.color</p:attrName>
                                        </p:attrNameLst>
                                      </p:cBhvr>
                                      <p:to>
                                        <a:srgbClr val="A973AF"/>
                                      </p:to>
                                    </p:animClr>
                                  </p:childTnLst>
                                </p:cTn>
                              </p:par>
                            </p:childTnLst>
                          </p:cTn>
                        </p:par>
                      </p:childTnLst>
                    </p:cTn>
                  </p:par>
                </p:childTnLst>
              </p:cTn>
              <p:nextCondLst>
                <p:cond evt="onClick" delay="0">
                  <p:tgtEl>
                    <p:spTgt spid="11"/>
                  </p:tgtEl>
                </p:cond>
              </p:nextCondLst>
            </p:seq>
            <p:seq concurrent="1" nextAc="seek">
              <p:cTn id="102" restart="whenNotActive" fill="hold" evtFilter="cancelBubble" nodeType="interactiveSeq">
                <p:stCondLst>
                  <p:cond evt="onClick" delay="0">
                    <p:tgtEl>
                      <p:spTgt spid="10"/>
                    </p:tgtEl>
                  </p:cond>
                </p:stCondLst>
                <p:endSync evt="end" delay="0">
                  <p:rtn val="all"/>
                </p:endSync>
                <p:childTnLst>
                  <p:par>
                    <p:cTn id="103" fill="hold" nodeType="clickPar">
                      <p:stCondLst>
                        <p:cond delay="0"/>
                      </p:stCondLst>
                      <p:childTnLst>
                        <p:par>
                          <p:cTn id="104" fill="hold" nodeType="withGroup">
                            <p:stCondLst>
                              <p:cond delay="0"/>
                            </p:stCondLst>
                            <p:childTnLst>
                              <p:par>
                                <p:cTn id="105" presetID="3" presetClass="emph" presetSubtype="10" fill="hold" nodeType="clickEffect">
                                  <p:stCondLst>
                                    <p:cond delay="0"/>
                                  </p:stCondLst>
                                  <p:childTnLst>
                                    <p:animClr clrSpc="hsl" dir="ccw">
                                      <p:cBhvr override="childStyle">
                                        <p:cTn id="106" dur="1000" fill="hold"/>
                                        <p:tgtEl>
                                          <p:spTgt spid="10">
                                            <p:txEl>
                                              <p:pRg st="0" end="0"/>
                                            </p:txEl>
                                          </p:spTgt>
                                        </p:tgtEl>
                                        <p:attrNameLst>
                                          <p:attrName>style.color</p:attrName>
                                        </p:attrNameLst>
                                      </p:cBhvr>
                                      <p:to>
                                        <a:srgbClr val="A973AF"/>
                                      </p:to>
                                    </p:animClr>
                                  </p:childTnLst>
                                </p:cTn>
                              </p:par>
                            </p:childTnLst>
                          </p:cTn>
                        </p:par>
                      </p:childTnLst>
                    </p:cTn>
                  </p:par>
                </p:childTnLst>
              </p:cTn>
              <p:nextCondLst>
                <p:cond evt="onClick" delay="0">
                  <p:tgtEl>
                    <p:spTgt spid="10"/>
                  </p:tgtEl>
                </p:cond>
              </p:nextCondLst>
            </p:seq>
            <p:seq concurrent="1" nextAc="seek">
              <p:cTn id="107" restart="whenNotActive" fill="hold" evtFilter="cancelBubble" nodeType="interactiveSeq">
                <p:stCondLst>
                  <p:cond evt="onClick" delay="0">
                    <p:tgtEl>
                      <p:spTgt spid="8"/>
                    </p:tgtEl>
                  </p:cond>
                </p:stCondLst>
                <p:endSync evt="end" delay="0">
                  <p:rtn val="all"/>
                </p:endSync>
                <p:childTnLst>
                  <p:par>
                    <p:cTn id="108" fill="hold" nodeType="clickPar">
                      <p:stCondLst>
                        <p:cond delay="0"/>
                      </p:stCondLst>
                      <p:childTnLst>
                        <p:par>
                          <p:cTn id="109" fill="hold" nodeType="withGroup">
                            <p:stCondLst>
                              <p:cond delay="0"/>
                            </p:stCondLst>
                            <p:childTnLst>
                              <p:par>
                                <p:cTn id="110" presetID="3" presetClass="emph" presetSubtype="10" fill="hold" grpId="0" nodeType="clickEffect">
                                  <p:stCondLst>
                                    <p:cond delay="0"/>
                                  </p:stCondLst>
                                  <p:childTnLst>
                                    <p:animClr clrSpc="hsl" dir="ccw">
                                      <p:cBhvr override="childStyle">
                                        <p:cTn id="111" dur="1000" fill="hold"/>
                                        <p:tgtEl>
                                          <p:spTgt spid="8"/>
                                        </p:tgtEl>
                                        <p:attrNameLst>
                                          <p:attrName>style.color</p:attrName>
                                        </p:attrNameLst>
                                      </p:cBhvr>
                                      <p:to>
                                        <a:srgbClr val="A973AF"/>
                                      </p:to>
                                    </p:animClr>
                                  </p:childTnLst>
                                </p:cTn>
                              </p:par>
                            </p:childTnLst>
                          </p:cTn>
                        </p:par>
                      </p:childTnLst>
                    </p:cTn>
                  </p:par>
                </p:childTnLst>
              </p:cTn>
              <p:nextCondLst>
                <p:cond evt="onClick" delay="0">
                  <p:tgtEl>
                    <p:spTgt spid="8"/>
                  </p:tgtEl>
                </p:cond>
              </p:nextCondLst>
            </p:seq>
          </p:childTnLst>
        </p:cTn>
      </p:par>
    </p:tnLst>
    <p:bldLst>
      <p:bldP spid="4" grpId="0"/>
      <p:bldP spid="5" grpId="0"/>
      <p:bldP spid="7" grpId="0"/>
      <p:bldP spid="8" grpId="0"/>
      <p:bldP spid="11" grpId="0"/>
      <p:bldP spid="12" grpId="0"/>
      <p:bldP spid="14" grpId="0"/>
      <p:bldP spid="15" grpId="0"/>
      <p:bldP spid="16" grpId="0"/>
      <p:bldP spid="17" grpId="0"/>
      <p:bldP spid="19" grpId="0"/>
      <p:bldP spid="20" grpId="0"/>
      <p:bldP spid="21" grpId="0"/>
      <p:bldP spid="22" grpId="0"/>
      <p:bldP spid="23"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4"/>
          <p:cNvGrpSpPr>
            <a:grpSpLocks/>
          </p:cNvGrpSpPr>
          <p:nvPr/>
        </p:nvGrpSpPr>
        <p:grpSpPr bwMode="auto">
          <a:xfrm>
            <a:off x="2284413" y="1262063"/>
            <a:ext cx="4346575" cy="4525962"/>
            <a:chOff x="589628" y="2240688"/>
            <a:chExt cx="3920855" cy="4081685"/>
          </a:xfrm>
        </p:grpSpPr>
        <p:sp>
          <p:nvSpPr>
            <p:cNvPr id="9" name="Parallelogram 8"/>
            <p:cNvSpPr/>
            <p:nvPr/>
          </p:nvSpPr>
          <p:spPr>
            <a:xfrm flipH="1">
              <a:off x="598220" y="5980205"/>
              <a:ext cx="3912263" cy="342168"/>
            </a:xfrm>
            <a:prstGeom prst="parallelogram">
              <a:avLst>
                <a:gd name="adj" fmla="val 59150"/>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46" name="Parallelogram 45"/>
            <p:cNvSpPr/>
            <p:nvPr/>
          </p:nvSpPr>
          <p:spPr>
            <a:xfrm rot="16200000" flipH="1" flipV="1">
              <a:off x="2388724" y="4203481"/>
              <a:ext cx="4017260" cy="191890"/>
            </a:xfrm>
            <a:prstGeom prst="parallelogram">
              <a:avLst>
                <a:gd name="adj" fmla="val 173399"/>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pic>
          <p:nvPicPr>
            <p:cNvPr id="12340" name="Picture 5"/>
            <p:cNvPicPr>
              <a:picLocks noChangeAspect="1"/>
            </p:cNvPicPr>
            <p:nvPr/>
          </p:nvPicPr>
          <p:blipFill>
            <a:blip r:embed="rId3"/>
            <a:srcRect/>
            <a:stretch>
              <a:fillRect/>
            </a:stretch>
          </p:blipFill>
          <p:spPr bwMode="auto">
            <a:xfrm rot="5400000">
              <a:off x="665610" y="2340349"/>
              <a:ext cx="3631027" cy="3646492"/>
            </a:xfrm>
            <a:prstGeom prst="rect">
              <a:avLst/>
            </a:prstGeom>
            <a:noFill/>
            <a:ln w="9525">
              <a:noFill/>
              <a:miter lim="800000"/>
              <a:headEnd/>
              <a:tailEnd/>
            </a:ln>
          </p:spPr>
        </p:pic>
        <p:sp>
          <p:nvSpPr>
            <p:cNvPr id="3" name="Rectangle 2"/>
            <p:cNvSpPr/>
            <p:nvPr/>
          </p:nvSpPr>
          <p:spPr>
            <a:xfrm>
              <a:off x="794406" y="6189228"/>
              <a:ext cx="3707485" cy="125987"/>
            </a:xfrm>
            <a:prstGeom prst="rect">
              <a:avLst/>
            </a:prstGeom>
            <a:solidFill>
              <a:schemeClr val="bg2">
                <a:lumMod val="5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44" name="Parallelogram 43"/>
            <p:cNvSpPr/>
            <p:nvPr/>
          </p:nvSpPr>
          <p:spPr>
            <a:xfrm flipH="1">
              <a:off x="591060" y="2240688"/>
              <a:ext cx="3912263" cy="239088"/>
            </a:xfrm>
            <a:prstGeom prst="parallelogram">
              <a:avLst>
                <a:gd name="adj" fmla="val 59150"/>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13" name="Rectangle 12"/>
            <p:cNvSpPr/>
            <p:nvPr/>
          </p:nvSpPr>
          <p:spPr>
            <a:xfrm>
              <a:off x="795838" y="2476913"/>
              <a:ext cx="3707484" cy="216182"/>
            </a:xfrm>
            <a:prstGeom prst="rect">
              <a:avLst/>
            </a:prstGeom>
            <a:solidFill>
              <a:schemeClr val="bg2">
                <a:lumMod val="5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45" name="Parallelogram 44"/>
            <p:cNvSpPr/>
            <p:nvPr/>
          </p:nvSpPr>
          <p:spPr>
            <a:xfrm rot="16200000" flipH="1" flipV="1">
              <a:off x="-1348110" y="4178426"/>
              <a:ext cx="4075958" cy="200482"/>
            </a:xfrm>
            <a:prstGeom prst="parallelogram">
              <a:avLst>
                <a:gd name="adj" fmla="val 121358"/>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grpSp>
      <p:pic>
        <p:nvPicPr>
          <p:cNvPr id="2" name="Mr Whoops in jail"/>
          <p:cNvPicPr>
            <a:picLocks noChangeAspect="1"/>
          </p:cNvPicPr>
          <p:nvPr/>
        </p:nvPicPr>
        <p:blipFill>
          <a:blip r:embed="rId4"/>
          <a:srcRect/>
          <a:stretch>
            <a:fillRect/>
          </a:stretch>
        </p:blipFill>
        <p:spPr bwMode="auto">
          <a:xfrm>
            <a:off x="2844800" y="2136775"/>
            <a:ext cx="3189288" cy="3509963"/>
          </a:xfrm>
          <a:prstGeom prst="rect">
            <a:avLst/>
          </a:prstGeom>
          <a:noFill/>
          <a:ln w="9525">
            <a:noFill/>
            <a:miter lim="800000"/>
            <a:headEnd/>
            <a:tailEnd/>
          </a:ln>
        </p:spPr>
      </p:pic>
      <p:sp>
        <p:nvSpPr>
          <p:cNvPr id="31746" name="TextBox 3"/>
          <p:cNvSpPr txBox="1">
            <a:spLocks noChangeArrowheads="1"/>
          </p:cNvSpPr>
          <p:nvPr/>
        </p:nvSpPr>
        <p:spPr bwMode="auto">
          <a:xfrm>
            <a:off x="588963" y="654050"/>
            <a:ext cx="7956550" cy="431800"/>
          </a:xfrm>
          <a:prstGeom prst="rect">
            <a:avLst/>
          </a:prstGeom>
          <a:noFill/>
          <a:ln w="9525">
            <a:noFill/>
            <a:miter lim="800000"/>
            <a:headEnd/>
            <a:tailEnd/>
          </a:ln>
        </p:spPr>
        <p:txBody>
          <a:bodyPr>
            <a:spAutoFit/>
          </a:bodyPr>
          <a:lstStyle/>
          <a:p>
            <a:pPr algn="ctr" eaLnBrk="1" hangingPunct="1"/>
            <a:r>
              <a:rPr lang="en-GB" altLang="en-US" sz="2200">
                <a:latin typeface="Twinkl SemiBold" pitchFamily="2" charset="0"/>
                <a:ea typeface="Sassoon Infant Rg" pitchFamily="50" charset="0"/>
                <a:cs typeface="Sassoon Infant Rg" pitchFamily="50" charset="0"/>
              </a:rPr>
              <a:t>Thanks, just a few more to get!</a:t>
            </a:r>
          </a:p>
        </p:txBody>
      </p:sp>
      <p:pic>
        <p:nvPicPr>
          <p:cNvPr id="103" name="lock 10"/>
          <p:cNvPicPr>
            <a:picLocks noChangeAspect="1"/>
          </p:cNvPicPr>
          <p:nvPr/>
        </p:nvPicPr>
        <p:blipFill>
          <a:blip r:embed="rId5"/>
          <a:srcRect/>
          <a:stretch>
            <a:fillRect/>
          </a:stretch>
        </p:blipFill>
        <p:spPr bwMode="auto">
          <a:xfrm rot="788330" flipH="1">
            <a:off x="6015038" y="5575300"/>
            <a:ext cx="461962" cy="477838"/>
          </a:xfrm>
          <a:prstGeom prst="rect">
            <a:avLst/>
          </a:prstGeom>
          <a:noFill/>
          <a:ln w="9525">
            <a:noFill/>
            <a:miter lim="800000"/>
            <a:headEnd/>
            <a:tailEnd/>
          </a:ln>
        </p:spPr>
      </p:pic>
      <p:pic>
        <p:nvPicPr>
          <p:cNvPr id="105" name="lock 9"/>
          <p:cNvPicPr>
            <a:picLocks noChangeAspect="1"/>
          </p:cNvPicPr>
          <p:nvPr/>
        </p:nvPicPr>
        <p:blipFill>
          <a:blip r:embed="rId5"/>
          <a:srcRect/>
          <a:stretch>
            <a:fillRect/>
          </a:stretch>
        </p:blipFill>
        <p:spPr bwMode="auto">
          <a:xfrm rot="788330" flipH="1">
            <a:off x="5630863" y="5575300"/>
            <a:ext cx="461962" cy="477838"/>
          </a:xfrm>
          <a:prstGeom prst="rect">
            <a:avLst/>
          </a:prstGeom>
          <a:noFill/>
          <a:ln w="9525">
            <a:noFill/>
            <a:miter lim="800000"/>
            <a:headEnd/>
            <a:tailEnd/>
          </a:ln>
        </p:spPr>
      </p:pic>
      <p:pic>
        <p:nvPicPr>
          <p:cNvPr id="106" name="lock 8"/>
          <p:cNvPicPr>
            <a:picLocks noChangeAspect="1"/>
          </p:cNvPicPr>
          <p:nvPr/>
        </p:nvPicPr>
        <p:blipFill>
          <a:blip r:embed="rId5"/>
          <a:srcRect/>
          <a:stretch>
            <a:fillRect/>
          </a:stretch>
        </p:blipFill>
        <p:spPr bwMode="auto">
          <a:xfrm rot="788330" flipH="1">
            <a:off x="5245100" y="5575300"/>
            <a:ext cx="461963" cy="477838"/>
          </a:xfrm>
          <a:prstGeom prst="rect">
            <a:avLst/>
          </a:prstGeom>
          <a:noFill/>
          <a:ln w="9525">
            <a:noFill/>
            <a:miter lim="800000"/>
            <a:headEnd/>
            <a:tailEnd/>
          </a:ln>
        </p:spPr>
      </p:pic>
      <p:pic>
        <p:nvPicPr>
          <p:cNvPr id="107" name="lock 7"/>
          <p:cNvPicPr>
            <a:picLocks noChangeAspect="1"/>
          </p:cNvPicPr>
          <p:nvPr/>
        </p:nvPicPr>
        <p:blipFill>
          <a:blip r:embed="rId5"/>
          <a:srcRect/>
          <a:stretch>
            <a:fillRect/>
          </a:stretch>
        </p:blipFill>
        <p:spPr bwMode="auto">
          <a:xfrm rot="788330" flipH="1">
            <a:off x="4860925" y="5575300"/>
            <a:ext cx="461963" cy="477838"/>
          </a:xfrm>
          <a:prstGeom prst="rect">
            <a:avLst/>
          </a:prstGeom>
          <a:noFill/>
          <a:ln w="9525">
            <a:noFill/>
            <a:miter lim="800000"/>
            <a:headEnd/>
            <a:tailEnd/>
          </a:ln>
        </p:spPr>
      </p:pic>
      <p:pic>
        <p:nvPicPr>
          <p:cNvPr id="108" name="lock 6"/>
          <p:cNvPicPr>
            <a:picLocks noChangeAspect="1"/>
          </p:cNvPicPr>
          <p:nvPr/>
        </p:nvPicPr>
        <p:blipFill>
          <a:blip r:embed="rId5"/>
          <a:srcRect/>
          <a:stretch>
            <a:fillRect/>
          </a:stretch>
        </p:blipFill>
        <p:spPr bwMode="auto">
          <a:xfrm rot="788330" flipH="1">
            <a:off x="4487863" y="5575300"/>
            <a:ext cx="461962" cy="477838"/>
          </a:xfrm>
          <a:prstGeom prst="rect">
            <a:avLst/>
          </a:prstGeom>
          <a:noFill/>
          <a:ln w="9525">
            <a:noFill/>
            <a:miter lim="800000"/>
            <a:headEnd/>
            <a:tailEnd/>
          </a:ln>
        </p:spPr>
      </p:pic>
      <p:pic>
        <p:nvPicPr>
          <p:cNvPr id="109" name="lock 5"/>
          <p:cNvPicPr>
            <a:picLocks noChangeAspect="1"/>
          </p:cNvPicPr>
          <p:nvPr/>
        </p:nvPicPr>
        <p:blipFill>
          <a:blip r:embed="rId5"/>
          <a:srcRect/>
          <a:stretch>
            <a:fillRect/>
          </a:stretch>
        </p:blipFill>
        <p:spPr bwMode="auto">
          <a:xfrm rot="788330" flipH="1">
            <a:off x="4105275" y="5575300"/>
            <a:ext cx="461963" cy="477838"/>
          </a:xfrm>
          <a:prstGeom prst="rect">
            <a:avLst/>
          </a:prstGeom>
          <a:noFill/>
          <a:ln w="9525">
            <a:noFill/>
            <a:miter lim="800000"/>
            <a:headEnd/>
            <a:tailEnd/>
          </a:ln>
        </p:spPr>
      </p:pic>
      <p:pic>
        <p:nvPicPr>
          <p:cNvPr id="110" name="lock 4"/>
          <p:cNvPicPr>
            <a:picLocks noChangeAspect="1"/>
          </p:cNvPicPr>
          <p:nvPr/>
        </p:nvPicPr>
        <p:blipFill>
          <a:blip r:embed="rId5"/>
          <a:srcRect/>
          <a:stretch>
            <a:fillRect/>
          </a:stretch>
        </p:blipFill>
        <p:spPr bwMode="auto">
          <a:xfrm rot="788330" flipH="1">
            <a:off x="3724275" y="5575300"/>
            <a:ext cx="461963" cy="477838"/>
          </a:xfrm>
          <a:prstGeom prst="rect">
            <a:avLst/>
          </a:prstGeom>
          <a:noFill/>
          <a:ln w="9525">
            <a:noFill/>
            <a:miter lim="800000"/>
            <a:headEnd/>
            <a:tailEnd/>
          </a:ln>
        </p:spPr>
      </p:pic>
      <p:pic>
        <p:nvPicPr>
          <p:cNvPr id="111" name="lock 3"/>
          <p:cNvPicPr>
            <a:picLocks noChangeAspect="1"/>
          </p:cNvPicPr>
          <p:nvPr/>
        </p:nvPicPr>
        <p:blipFill>
          <a:blip r:embed="rId5"/>
          <a:srcRect/>
          <a:stretch>
            <a:fillRect/>
          </a:stretch>
        </p:blipFill>
        <p:spPr bwMode="auto">
          <a:xfrm rot="788330" flipH="1">
            <a:off x="3341688" y="5575300"/>
            <a:ext cx="461962" cy="477838"/>
          </a:xfrm>
          <a:prstGeom prst="rect">
            <a:avLst/>
          </a:prstGeom>
          <a:noFill/>
          <a:ln w="9525">
            <a:noFill/>
            <a:miter lim="800000"/>
            <a:headEnd/>
            <a:tailEnd/>
          </a:ln>
        </p:spPr>
      </p:pic>
      <p:pic>
        <p:nvPicPr>
          <p:cNvPr id="112" name="lock 2"/>
          <p:cNvPicPr>
            <a:picLocks noChangeAspect="1"/>
          </p:cNvPicPr>
          <p:nvPr/>
        </p:nvPicPr>
        <p:blipFill>
          <a:blip r:embed="rId5"/>
          <a:srcRect/>
          <a:stretch>
            <a:fillRect/>
          </a:stretch>
        </p:blipFill>
        <p:spPr bwMode="auto">
          <a:xfrm rot="788330" flipH="1">
            <a:off x="2984500" y="5575300"/>
            <a:ext cx="461963" cy="477838"/>
          </a:xfrm>
          <a:prstGeom prst="rect">
            <a:avLst/>
          </a:prstGeom>
          <a:noFill/>
          <a:ln w="9525">
            <a:noFill/>
            <a:miter lim="800000"/>
            <a:headEnd/>
            <a:tailEnd/>
          </a:ln>
        </p:spPr>
      </p:pic>
      <p:pic>
        <p:nvPicPr>
          <p:cNvPr id="113" name="lock 1"/>
          <p:cNvPicPr>
            <a:picLocks noChangeAspect="1"/>
          </p:cNvPicPr>
          <p:nvPr/>
        </p:nvPicPr>
        <p:blipFill>
          <a:blip r:embed="rId5"/>
          <a:srcRect/>
          <a:stretch>
            <a:fillRect/>
          </a:stretch>
        </p:blipFill>
        <p:spPr bwMode="auto">
          <a:xfrm rot="788330" flipH="1">
            <a:off x="2576513" y="5575300"/>
            <a:ext cx="461962" cy="477838"/>
          </a:xfrm>
          <a:prstGeom prst="rect">
            <a:avLst/>
          </a:prstGeom>
          <a:noFill/>
          <a:ln w="9525">
            <a:noFill/>
            <a:miter lim="800000"/>
            <a:headEnd/>
            <a:tailEnd/>
          </a:ln>
        </p:spPr>
      </p:pic>
      <p:grpSp>
        <p:nvGrpSpPr>
          <p:cNvPr id="6" name="Bar 1"/>
          <p:cNvGrpSpPr>
            <a:grpSpLocks/>
          </p:cNvGrpSpPr>
          <p:nvPr/>
        </p:nvGrpSpPr>
        <p:grpSpPr bwMode="auto">
          <a:xfrm>
            <a:off x="2706688" y="1773238"/>
            <a:ext cx="125412" cy="3883025"/>
            <a:chOff x="1011183" y="2687766"/>
            <a:chExt cx="113924" cy="3502324"/>
          </a:xfrm>
        </p:grpSpPr>
        <p:sp>
          <p:nvSpPr>
            <p:cNvPr id="18" name="Rectangle 17"/>
            <p:cNvSpPr/>
            <p:nvPr/>
          </p:nvSpPr>
          <p:spPr>
            <a:xfrm rot="5400000">
              <a:off x="-683017"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57" name="Straight Connector 56"/>
            <p:cNvCxnSpPr/>
            <p:nvPr/>
          </p:nvCxnSpPr>
          <p:spPr>
            <a:xfrm flipH="1">
              <a:off x="1087613" y="2697789"/>
              <a:ext cx="4327"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Bar 2"/>
          <p:cNvGrpSpPr>
            <a:grpSpLocks/>
          </p:cNvGrpSpPr>
          <p:nvPr/>
        </p:nvGrpSpPr>
        <p:grpSpPr bwMode="auto">
          <a:xfrm>
            <a:off x="3089275" y="1773238"/>
            <a:ext cx="125413" cy="3883025"/>
            <a:chOff x="1361054" y="2687766"/>
            <a:chExt cx="113924" cy="3502324"/>
          </a:xfrm>
        </p:grpSpPr>
        <p:sp>
          <p:nvSpPr>
            <p:cNvPr id="48" name="Rectangle 47"/>
            <p:cNvSpPr/>
            <p:nvPr/>
          </p:nvSpPr>
          <p:spPr>
            <a:xfrm rot="5400000">
              <a:off x="-333146"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65" name="Straight Connector 64"/>
            <p:cNvCxnSpPr/>
            <p:nvPr/>
          </p:nvCxnSpPr>
          <p:spPr>
            <a:xfrm flipH="1">
              <a:off x="1436042" y="2697789"/>
              <a:ext cx="4327"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Bar 3"/>
          <p:cNvGrpSpPr>
            <a:grpSpLocks/>
          </p:cNvGrpSpPr>
          <p:nvPr/>
        </p:nvGrpSpPr>
        <p:grpSpPr bwMode="auto">
          <a:xfrm>
            <a:off x="3471863" y="1773238"/>
            <a:ext cx="125412" cy="3883025"/>
            <a:chOff x="1710925" y="2687766"/>
            <a:chExt cx="113924" cy="3502324"/>
          </a:xfrm>
        </p:grpSpPr>
        <p:sp>
          <p:nvSpPr>
            <p:cNvPr id="49" name="Rectangle 48"/>
            <p:cNvSpPr/>
            <p:nvPr/>
          </p:nvSpPr>
          <p:spPr>
            <a:xfrm rot="5400000">
              <a:off x="16725"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66" name="Straight Connector 65"/>
            <p:cNvCxnSpPr/>
            <p:nvPr/>
          </p:nvCxnSpPr>
          <p:spPr>
            <a:xfrm flipH="1">
              <a:off x="1783029" y="2697789"/>
              <a:ext cx="2884"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Bar 4"/>
          <p:cNvGrpSpPr>
            <a:grpSpLocks/>
          </p:cNvGrpSpPr>
          <p:nvPr/>
        </p:nvGrpSpPr>
        <p:grpSpPr bwMode="auto">
          <a:xfrm>
            <a:off x="3854450" y="1773238"/>
            <a:ext cx="127000" cy="3883025"/>
            <a:chOff x="2060796" y="2687766"/>
            <a:chExt cx="113924" cy="3502324"/>
          </a:xfrm>
        </p:grpSpPr>
        <p:sp>
          <p:nvSpPr>
            <p:cNvPr id="50" name="Rectangle 49"/>
            <p:cNvSpPr/>
            <p:nvPr/>
          </p:nvSpPr>
          <p:spPr>
            <a:xfrm rot="5400000">
              <a:off x="366596"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67" name="Straight Connector 66"/>
            <p:cNvCxnSpPr/>
            <p:nvPr/>
          </p:nvCxnSpPr>
          <p:spPr>
            <a:xfrm flipH="1">
              <a:off x="2136271" y="2697789"/>
              <a:ext cx="4272"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Bar 5"/>
          <p:cNvGrpSpPr>
            <a:grpSpLocks/>
          </p:cNvGrpSpPr>
          <p:nvPr/>
        </p:nvGrpSpPr>
        <p:grpSpPr bwMode="auto">
          <a:xfrm>
            <a:off x="4237038" y="1773238"/>
            <a:ext cx="127000" cy="3883025"/>
            <a:chOff x="2410667" y="2687766"/>
            <a:chExt cx="113924" cy="3502324"/>
          </a:xfrm>
        </p:grpSpPr>
        <p:sp>
          <p:nvSpPr>
            <p:cNvPr id="51" name="Rectangle 50"/>
            <p:cNvSpPr/>
            <p:nvPr/>
          </p:nvSpPr>
          <p:spPr>
            <a:xfrm rot="5400000">
              <a:off x="716467"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68" name="Straight Connector 67"/>
            <p:cNvCxnSpPr/>
            <p:nvPr/>
          </p:nvCxnSpPr>
          <p:spPr>
            <a:xfrm flipH="1">
              <a:off x="2490414" y="2697789"/>
              <a:ext cx="4272"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Bar 6"/>
          <p:cNvGrpSpPr>
            <a:grpSpLocks/>
          </p:cNvGrpSpPr>
          <p:nvPr/>
        </p:nvGrpSpPr>
        <p:grpSpPr bwMode="auto">
          <a:xfrm>
            <a:off x="4619625" y="1773238"/>
            <a:ext cx="127000" cy="3883025"/>
            <a:chOff x="2760538" y="2687766"/>
            <a:chExt cx="113924" cy="3502324"/>
          </a:xfrm>
        </p:grpSpPr>
        <p:sp>
          <p:nvSpPr>
            <p:cNvPr id="52" name="Rectangle 51"/>
            <p:cNvSpPr/>
            <p:nvPr/>
          </p:nvSpPr>
          <p:spPr>
            <a:xfrm rot="5400000">
              <a:off x="1066338"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69" name="Straight Connector 68"/>
            <p:cNvCxnSpPr/>
            <p:nvPr/>
          </p:nvCxnSpPr>
          <p:spPr>
            <a:xfrm flipH="1">
              <a:off x="2838861" y="2697789"/>
              <a:ext cx="4272"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Bar 7"/>
          <p:cNvGrpSpPr>
            <a:grpSpLocks/>
          </p:cNvGrpSpPr>
          <p:nvPr/>
        </p:nvGrpSpPr>
        <p:grpSpPr bwMode="auto">
          <a:xfrm>
            <a:off x="5002213" y="1773238"/>
            <a:ext cx="127000" cy="3883025"/>
            <a:chOff x="3110409" y="2687766"/>
            <a:chExt cx="113924" cy="3502324"/>
          </a:xfrm>
        </p:grpSpPr>
        <p:sp>
          <p:nvSpPr>
            <p:cNvPr id="53" name="Rectangle 52"/>
            <p:cNvSpPr/>
            <p:nvPr/>
          </p:nvSpPr>
          <p:spPr>
            <a:xfrm rot="5400000">
              <a:off x="1416209"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70" name="Straight Connector 69"/>
            <p:cNvCxnSpPr/>
            <p:nvPr/>
          </p:nvCxnSpPr>
          <p:spPr>
            <a:xfrm flipH="1">
              <a:off x="3185883" y="2697789"/>
              <a:ext cx="4273"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Bar 8"/>
          <p:cNvGrpSpPr>
            <a:grpSpLocks/>
          </p:cNvGrpSpPr>
          <p:nvPr/>
        </p:nvGrpSpPr>
        <p:grpSpPr bwMode="auto">
          <a:xfrm>
            <a:off x="5384800" y="1773238"/>
            <a:ext cx="127000" cy="3883025"/>
            <a:chOff x="3460280" y="2687766"/>
            <a:chExt cx="113924" cy="3502324"/>
          </a:xfrm>
        </p:grpSpPr>
        <p:sp>
          <p:nvSpPr>
            <p:cNvPr id="54" name="Rectangle 53"/>
            <p:cNvSpPr/>
            <p:nvPr/>
          </p:nvSpPr>
          <p:spPr>
            <a:xfrm rot="5400000">
              <a:off x="1766080"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71" name="Straight Connector 70"/>
            <p:cNvCxnSpPr/>
            <p:nvPr/>
          </p:nvCxnSpPr>
          <p:spPr>
            <a:xfrm flipH="1">
              <a:off x="3534331" y="2697789"/>
              <a:ext cx="4273"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9" name="Bar 9"/>
          <p:cNvGrpSpPr>
            <a:grpSpLocks/>
          </p:cNvGrpSpPr>
          <p:nvPr/>
        </p:nvGrpSpPr>
        <p:grpSpPr bwMode="auto">
          <a:xfrm>
            <a:off x="5768975" y="1773238"/>
            <a:ext cx="125413" cy="3883025"/>
            <a:chOff x="3810151" y="2687766"/>
            <a:chExt cx="113924" cy="3502324"/>
          </a:xfrm>
        </p:grpSpPr>
        <p:sp>
          <p:nvSpPr>
            <p:cNvPr id="55" name="Rectangle 54"/>
            <p:cNvSpPr/>
            <p:nvPr/>
          </p:nvSpPr>
          <p:spPr>
            <a:xfrm rot="5400000">
              <a:off x="2115951"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72" name="Straight Connector 71"/>
            <p:cNvCxnSpPr/>
            <p:nvPr/>
          </p:nvCxnSpPr>
          <p:spPr>
            <a:xfrm flipH="1">
              <a:off x="3882255" y="2697789"/>
              <a:ext cx="4327"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Bar 10"/>
          <p:cNvGrpSpPr>
            <a:grpSpLocks/>
          </p:cNvGrpSpPr>
          <p:nvPr/>
        </p:nvGrpSpPr>
        <p:grpSpPr bwMode="auto">
          <a:xfrm>
            <a:off x="6151563" y="1773238"/>
            <a:ext cx="125412" cy="3883025"/>
            <a:chOff x="4160018" y="2687766"/>
            <a:chExt cx="113924" cy="3502324"/>
          </a:xfrm>
        </p:grpSpPr>
        <p:sp>
          <p:nvSpPr>
            <p:cNvPr id="56" name="Rectangle 55"/>
            <p:cNvSpPr/>
            <p:nvPr/>
          </p:nvSpPr>
          <p:spPr>
            <a:xfrm rot="5400000">
              <a:off x="2465818" y="4381966"/>
              <a:ext cx="3502324" cy="113924"/>
            </a:xfrm>
            <a:prstGeom prst="rect">
              <a:avLst/>
            </a:prstGeom>
            <a:solidFill>
              <a:schemeClr val="bg1">
                <a:lumMod val="6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73" name="Straight Connector 72"/>
            <p:cNvCxnSpPr/>
            <p:nvPr/>
          </p:nvCxnSpPr>
          <p:spPr>
            <a:xfrm flipH="1">
              <a:off x="4230680" y="2697789"/>
              <a:ext cx="4327" cy="348227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8" name="Right Arrow 57">
            <a:hlinkClick r:id="" action="ppaction://hlinkshowjump?jump=previousslide"/>
          </p:cNvPr>
          <p:cNvSpPr/>
          <p:nvPr/>
        </p:nvSpPr>
        <p:spPr>
          <a:xfrm rot="10800000">
            <a:off x="588963" y="5913438"/>
            <a:ext cx="530225" cy="344487"/>
          </a:xfrm>
          <a:prstGeom prst="rightArrow">
            <a:avLst>
              <a:gd name="adj1" fmla="val 50000"/>
              <a:gd name="adj2" fmla="val 72309"/>
            </a:avLst>
          </a:prstGeom>
          <a:solidFill>
            <a:srgbClr val="8B36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pic>
        <p:nvPicPr>
          <p:cNvPr id="5" name="Picture 4"/>
          <p:cNvPicPr>
            <a:picLocks noChangeAspect="1"/>
          </p:cNvPicPr>
          <p:nvPr/>
        </p:nvPicPr>
        <p:blipFill>
          <a:blip r:embed="rId6"/>
          <a:srcRect/>
          <a:stretch>
            <a:fillRect/>
          </a:stretch>
        </p:blipFill>
        <p:spPr bwMode="auto">
          <a:xfrm>
            <a:off x="2949575" y="2268538"/>
            <a:ext cx="3068638" cy="3951287"/>
          </a:xfrm>
          <a:prstGeom prst="rect">
            <a:avLst/>
          </a:prstGeom>
          <a:noFill/>
          <a:ln w="9525">
            <a:noFill/>
            <a:miter lim="800000"/>
            <a:headEnd/>
            <a:tailEnd/>
          </a:ln>
        </p:spPr>
      </p:pic>
      <p:sp>
        <p:nvSpPr>
          <p:cNvPr id="8" name="Rounded Rectangular Callout 7"/>
          <p:cNvSpPr/>
          <p:nvPr/>
        </p:nvSpPr>
        <p:spPr>
          <a:xfrm>
            <a:off x="768350" y="749300"/>
            <a:ext cx="3152775" cy="1870075"/>
          </a:xfrm>
          <a:prstGeom prst="wedgeRoundRectCallout">
            <a:avLst>
              <a:gd name="adj1" fmla="val -3170"/>
              <a:gd name="adj2" fmla="val 55302"/>
              <a:gd name="adj3" fmla="val 16667"/>
            </a:avLst>
          </a:prstGeom>
          <a:solidFill>
            <a:schemeClr val="bg1"/>
          </a:solid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anchor="ctr"/>
          <a:lstStyle/>
          <a:p>
            <a:pPr algn="ctr">
              <a:defRPr/>
            </a:pPr>
            <a:r>
              <a:rPr lang="en-GB" dirty="0">
                <a:solidFill>
                  <a:schemeClr val="tx1"/>
                </a:solidFill>
              </a:rPr>
              <a:t>Thanks for helping me escape! Your spelling knowledge of –ate suffix words really helped out there.</a:t>
            </a:r>
          </a:p>
        </p:txBody>
      </p:sp>
      <p:pic>
        <p:nvPicPr>
          <p:cNvPr id="7" name="Picture 6"/>
          <p:cNvPicPr>
            <a:picLocks noChangeAspect="1"/>
          </p:cNvPicPr>
          <p:nvPr/>
        </p:nvPicPr>
        <p:blipFill>
          <a:blip r:embed="rId7"/>
          <a:srcRect/>
          <a:stretch>
            <a:fillRect/>
          </a:stretch>
        </p:blipFill>
        <p:spPr bwMode="auto">
          <a:xfrm>
            <a:off x="2354263" y="2214563"/>
            <a:ext cx="3635375" cy="4043362"/>
          </a:xfrm>
          <a:prstGeom prst="rect">
            <a:avLst/>
          </a:prstGeom>
          <a:noFill/>
          <a:ln w="9525">
            <a:noFill/>
            <a:miter lim="800000"/>
            <a:headEnd/>
            <a:tailEnd/>
          </a:ln>
        </p:spPr>
      </p:pic>
      <p:sp>
        <p:nvSpPr>
          <p:cNvPr id="59" name="Right Arrow 58">
            <a:hlinkClick r:id="rId8" action="ppaction://hlinksldjump"/>
          </p:cNvPr>
          <p:cNvSpPr/>
          <p:nvPr/>
        </p:nvSpPr>
        <p:spPr>
          <a:xfrm>
            <a:off x="8016875" y="5913438"/>
            <a:ext cx="528638" cy="344487"/>
          </a:xfrm>
          <a:prstGeom prst="rightArrow">
            <a:avLst>
              <a:gd name="adj1" fmla="val 50000"/>
              <a:gd name="adj2" fmla="val 72309"/>
            </a:avLst>
          </a:prstGeom>
          <a:solidFill>
            <a:srgbClr val="8B368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Tree>
  </p:cSld>
  <p:clrMapOvr>
    <a:masterClrMapping/>
  </p:clrMapOvr>
  <p:transition spd="slow" advClick="0"/>
  <p:timing>
    <p:tnLst>
      <p:par>
        <p:cTn id="1" dur="indefinite" restart="never" nodeType="tmRoot">
          <p:childTnLst>
            <p:seq concurrent="1" nextAc="seek">
              <p:cTn id="2" restart="whenNotActive" fill="hold" evtFilter="cancelBubble" nodeType="interactiveSeq">
                <p:stCondLst>
                  <p:cond evt="onClick" delay="0">
                    <p:tgtEl>
                      <p:spTgt spid="113"/>
                    </p:tgtEl>
                  </p:cond>
                </p:stCondLst>
                <p:endSync evt="end" delay="0">
                  <p:rtn val="all"/>
                </p:endSync>
                <p:childTnLst>
                  <p:par>
                    <p:cTn id="3" fill="hold" nodeType="clickPar">
                      <p:stCondLst>
                        <p:cond delay="0"/>
                      </p:stCondLst>
                      <p:childTnLst>
                        <p:par>
                          <p:cTn id="4" fill="hold" nodeType="withGroup">
                            <p:stCondLst>
                              <p:cond delay="0"/>
                            </p:stCondLst>
                            <p:childTnLst>
                              <p:par>
                                <p:cTn id="5" presetID="31" presetClass="exit" presetSubtype="0" fill="hold" nodeType="clickEffect">
                                  <p:stCondLst>
                                    <p:cond delay="0"/>
                                  </p:stCondLst>
                                  <p:childTnLst>
                                    <p:anim calcmode="lin" valueType="num">
                                      <p:cBhvr>
                                        <p:cTn id="6" dur="1000"/>
                                        <p:tgtEl>
                                          <p:spTgt spid="113"/>
                                        </p:tgtEl>
                                        <p:attrNameLst>
                                          <p:attrName>ppt_w</p:attrName>
                                        </p:attrNameLst>
                                      </p:cBhvr>
                                      <p:tavLst>
                                        <p:tav tm="0">
                                          <p:val>
                                            <p:strVal val="ppt_w"/>
                                          </p:val>
                                        </p:tav>
                                        <p:tav tm="100000">
                                          <p:val>
                                            <p:fltVal val="0"/>
                                          </p:val>
                                        </p:tav>
                                      </p:tavLst>
                                    </p:anim>
                                    <p:anim calcmode="lin" valueType="num">
                                      <p:cBhvr>
                                        <p:cTn id="7" dur="1000"/>
                                        <p:tgtEl>
                                          <p:spTgt spid="113"/>
                                        </p:tgtEl>
                                        <p:attrNameLst>
                                          <p:attrName>ppt_h</p:attrName>
                                        </p:attrNameLst>
                                      </p:cBhvr>
                                      <p:tavLst>
                                        <p:tav tm="0">
                                          <p:val>
                                            <p:strVal val="ppt_h"/>
                                          </p:val>
                                        </p:tav>
                                        <p:tav tm="100000">
                                          <p:val>
                                            <p:fltVal val="0"/>
                                          </p:val>
                                        </p:tav>
                                      </p:tavLst>
                                    </p:anim>
                                    <p:anim calcmode="lin" valueType="num">
                                      <p:cBhvr>
                                        <p:cTn id="8" dur="1000"/>
                                        <p:tgtEl>
                                          <p:spTgt spid="113"/>
                                        </p:tgtEl>
                                        <p:attrNameLst>
                                          <p:attrName>style.rotation</p:attrName>
                                        </p:attrNameLst>
                                      </p:cBhvr>
                                      <p:tavLst>
                                        <p:tav tm="0">
                                          <p:val>
                                            <p:fltVal val="0"/>
                                          </p:val>
                                        </p:tav>
                                        <p:tav tm="100000">
                                          <p:val>
                                            <p:fltVal val="90"/>
                                          </p:val>
                                        </p:tav>
                                      </p:tavLst>
                                    </p:anim>
                                    <p:animEffect transition="out" filter="fade">
                                      <p:cBhvr>
                                        <p:cTn id="9" dur="1000"/>
                                        <p:tgtEl>
                                          <p:spTgt spid="113"/>
                                        </p:tgtEl>
                                      </p:cBhvr>
                                    </p:animEffect>
                                    <p:set>
                                      <p:cBhvr>
                                        <p:cTn id="10" dur="1" fill="hold">
                                          <p:stCondLst>
                                            <p:cond delay="999"/>
                                          </p:stCondLst>
                                        </p:cTn>
                                        <p:tgtEl>
                                          <p:spTgt spid="113"/>
                                        </p:tgtEl>
                                        <p:attrNameLst>
                                          <p:attrName>style.visibility</p:attrName>
                                        </p:attrNameLst>
                                      </p:cBhvr>
                                      <p:to>
                                        <p:strVal val="hidden"/>
                                      </p:to>
                                    </p:set>
                                  </p:childTnLst>
                                </p:cTn>
                              </p:par>
                              <p:par>
                                <p:cTn id="11" presetID="22" presetClass="exit" presetSubtype="4" fill="hold" nodeType="withEffect">
                                  <p:stCondLst>
                                    <p:cond delay="0"/>
                                  </p:stCondLst>
                                  <p:childTnLst>
                                    <p:animEffect transition="out" filter="wipe(dow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13"/>
                  </p:tgtEl>
                </p:cond>
              </p:nextCondLst>
            </p:seq>
            <p:seq concurrent="1" nextAc="seek">
              <p:cTn id="14" restart="whenNotActive" fill="hold" evtFilter="cancelBubble" nodeType="interactiveSeq">
                <p:stCondLst>
                  <p:cond evt="onClick" delay="0">
                    <p:tgtEl>
                      <p:spTgt spid="112"/>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1" presetClass="exit" presetSubtype="0" fill="hold" nodeType="clickEffect">
                                  <p:stCondLst>
                                    <p:cond delay="0"/>
                                  </p:stCondLst>
                                  <p:childTnLst>
                                    <p:anim calcmode="lin" valueType="num">
                                      <p:cBhvr>
                                        <p:cTn id="18" dur="1000"/>
                                        <p:tgtEl>
                                          <p:spTgt spid="112"/>
                                        </p:tgtEl>
                                        <p:attrNameLst>
                                          <p:attrName>ppt_w</p:attrName>
                                        </p:attrNameLst>
                                      </p:cBhvr>
                                      <p:tavLst>
                                        <p:tav tm="0">
                                          <p:val>
                                            <p:strVal val="ppt_w"/>
                                          </p:val>
                                        </p:tav>
                                        <p:tav tm="100000">
                                          <p:val>
                                            <p:fltVal val="0"/>
                                          </p:val>
                                        </p:tav>
                                      </p:tavLst>
                                    </p:anim>
                                    <p:anim calcmode="lin" valueType="num">
                                      <p:cBhvr>
                                        <p:cTn id="19" dur="1000"/>
                                        <p:tgtEl>
                                          <p:spTgt spid="112"/>
                                        </p:tgtEl>
                                        <p:attrNameLst>
                                          <p:attrName>ppt_h</p:attrName>
                                        </p:attrNameLst>
                                      </p:cBhvr>
                                      <p:tavLst>
                                        <p:tav tm="0">
                                          <p:val>
                                            <p:strVal val="ppt_h"/>
                                          </p:val>
                                        </p:tav>
                                        <p:tav tm="100000">
                                          <p:val>
                                            <p:fltVal val="0"/>
                                          </p:val>
                                        </p:tav>
                                      </p:tavLst>
                                    </p:anim>
                                    <p:anim calcmode="lin" valueType="num">
                                      <p:cBhvr>
                                        <p:cTn id="20" dur="1000"/>
                                        <p:tgtEl>
                                          <p:spTgt spid="112"/>
                                        </p:tgtEl>
                                        <p:attrNameLst>
                                          <p:attrName>style.rotation</p:attrName>
                                        </p:attrNameLst>
                                      </p:cBhvr>
                                      <p:tavLst>
                                        <p:tav tm="0">
                                          <p:val>
                                            <p:fltVal val="0"/>
                                          </p:val>
                                        </p:tav>
                                        <p:tav tm="100000">
                                          <p:val>
                                            <p:fltVal val="90"/>
                                          </p:val>
                                        </p:tav>
                                      </p:tavLst>
                                    </p:anim>
                                    <p:animEffect transition="out" filter="fade">
                                      <p:cBhvr>
                                        <p:cTn id="21" dur="1000"/>
                                        <p:tgtEl>
                                          <p:spTgt spid="112"/>
                                        </p:tgtEl>
                                      </p:cBhvr>
                                    </p:animEffect>
                                    <p:set>
                                      <p:cBhvr>
                                        <p:cTn id="22" dur="1" fill="hold">
                                          <p:stCondLst>
                                            <p:cond delay="999"/>
                                          </p:stCondLst>
                                        </p:cTn>
                                        <p:tgtEl>
                                          <p:spTgt spid="112"/>
                                        </p:tgtEl>
                                        <p:attrNameLst>
                                          <p:attrName>style.visibility</p:attrName>
                                        </p:attrNameLst>
                                      </p:cBhvr>
                                      <p:to>
                                        <p:strVal val="hidden"/>
                                      </p:to>
                                    </p:set>
                                  </p:childTnLst>
                                </p:cTn>
                              </p:par>
                              <p:par>
                                <p:cTn id="23" presetID="22" presetClass="exit" presetSubtype="4" fill="hold" nodeType="with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12"/>
                  </p:tgtEl>
                </p:cond>
              </p:nextCondLst>
            </p:seq>
            <p:seq concurrent="1" nextAc="seek">
              <p:cTn id="26" restart="whenNotActive" fill="hold" evtFilter="cancelBubble" nodeType="interactiveSeq">
                <p:stCondLst>
                  <p:cond evt="onClick" delay="0">
                    <p:tgtEl>
                      <p:spTgt spid="111"/>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31" presetClass="exit" presetSubtype="0" fill="hold" nodeType="clickEffect">
                                  <p:stCondLst>
                                    <p:cond delay="0"/>
                                  </p:stCondLst>
                                  <p:childTnLst>
                                    <p:anim calcmode="lin" valueType="num">
                                      <p:cBhvr>
                                        <p:cTn id="30" dur="1000"/>
                                        <p:tgtEl>
                                          <p:spTgt spid="111"/>
                                        </p:tgtEl>
                                        <p:attrNameLst>
                                          <p:attrName>ppt_w</p:attrName>
                                        </p:attrNameLst>
                                      </p:cBhvr>
                                      <p:tavLst>
                                        <p:tav tm="0">
                                          <p:val>
                                            <p:strVal val="ppt_w"/>
                                          </p:val>
                                        </p:tav>
                                        <p:tav tm="100000">
                                          <p:val>
                                            <p:fltVal val="0"/>
                                          </p:val>
                                        </p:tav>
                                      </p:tavLst>
                                    </p:anim>
                                    <p:anim calcmode="lin" valueType="num">
                                      <p:cBhvr>
                                        <p:cTn id="31" dur="1000"/>
                                        <p:tgtEl>
                                          <p:spTgt spid="111"/>
                                        </p:tgtEl>
                                        <p:attrNameLst>
                                          <p:attrName>ppt_h</p:attrName>
                                        </p:attrNameLst>
                                      </p:cBhvr>
                                      <p:tavLst>
                                        <p:tav tm="0">
                                          <p:val>
                                            <p:strVal val="ppt_h"/>
                                          </p:val>
                                        </p:tav>
                                        <p:tav tm="100000">
                                          <p:val>
                                            <p:fltVal val="0"/>
                                          </p:val>
                                        </p:tav>
                                      </p:tavLst>
                                    </p:anim>
                                    <p:anim calcmode="lin" valueType="num">
                                      <p:cBhvr>
                                        <p:cTn id="32" dur="1000"/>
                                        <p:tgtEl>
                                          <p:spTgt spid="111"/>
                                        </p:tgtEl>
                                        <p:attrNameLst>
                                          <p:attrName>style.rotation</p:attrName>
                                        </p:attrNameLst>
                                      </p:cBhvr>
                                      <p:tavLst>
                                        <p:tav tm="0">
                                          <p:val>
                                            <p:fltVal val="0"/>
                                          </p:val>
                                        </p:tav>
                                        <p:tav tm="100000">
                                          <p:val>
                                            <p:fltVal val="90"/>
                                          </p:val>
                                        </p:tav>
                                      </p:tavLst>
                                    </p:anim>
                                    <p:animEffect transition="out" filter="fade">
                                      <p:cBhvr>
                                        <p:cTn id="33" dur="1000"/>
                                        <p:tgtEl>
                                          <p:spTgt spid="111"/>
                                        </p:tgtEl>
                                      </p:cBhvr>
                                    </p:animEffect>
                                    <p:set>
                                      <p:cBhvr>
                                        <p:cTn id="34" dur="1" fill="hold">
                                          <p:stCondLst>
                                            <p:cond delay="999"/>
                                          </p:stCondLst>
                                        </p:cTn>
                                        <p:tgtEl>
                                          <p:spTgt spid="111"/>
                                        </p:tgtEl>
                                        <p:attrNameLst>
                                          <p:attrName>style.visibility</p:attrName>
                                        </p:attrNameLst>
                                      </p:cBhvr>
                                      <p:to>
                                        <p:strVal val="hidden"/>
                                      </p:to>
                                    </p:set>
                                  </p:childTnLst>
                                </p:cTn>
                              </p:par>
                              <p:par>
                                <p:cTn id="35" presetID="22" presetClass="exit" presetSubtype="4" fill="hold" nodeType="with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1"/>
                  </p:tgtEl>
                </p:cond>
              </p:nextCondLst>
            </p:seq>
            <p:seq concurrent="1" nextAc="seek">
              <p:cTn id="38" restart="whenNotActive" fill="hold" evtFilter="cancelBubble" nodeType="interactiveSeq">
                <p:stCondLst>
                  <p:cond evt="onClick" delay="0">
                    <p:tgtEl>
                      <p:spTgt spid="103"/>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31" presetClass="exit" presetSubtype="0" fill="hold" nodeType="clickEffect">
                                  <p:stCondLst>
                                    <p:cond delay="0"/>
                                  </p:stCondLst>
                                  <p:childTnLst>
                                    <p:anim calcmode="lin" valueType="num">
                                      <p:cBhvr>
                                        <p:cTn id="42" dur="1000"/>
                                        <p:tgtEl>
                                          <p:spTgt spid="103"/>
                                        </p:tgtEl>
                                        <p:attrNameLst>
                                          <p:attrName>ppt_w</p:attrName>
                                        </p:attrNameLst>
                                      </p:cBhvr>
                                      <p:tavLst>
                                        <p:tav tm="0">
                                          <p:val>
                                            <p:strVal val="ppt_w"/>
                                          </p:val>
                                        </p:tav>
                                        <p:tav tm="100000">
                                          <p:val>
                                            <p:fltVal val="0"/>
                                          </p:val>
                                        </p:tav>
                                      </p:tavLst>
                                    </p:anim>
                                    <p:anim calcmode="lin" valueType="num">
                                      <p:cBhvr>
                                        <p:cTn id="43" dur="1000"/>
                                        <p:tgtEl>
                                          <p:spTgt spid="103"/>
                                        </p:tgtEl>
                                        <p:attrNameLst>
                                          <p:attrName>ppt_h</p:attrName>
                                        </p:attrNameLst>
                                      </p:cBhvr>
                                      <p:tavLst>
                                        <p:tav tm="0">
                                          <p:val>
                                            <p:strVal val="ppt_h"/>
                                          </p:val>
                                        </p:tav>
                                        <p:tav tm="100000">
                                          <p:val>
                                            <p:fltVal val="0"/>
                                          </p:val>
                                        </p:tav>
                                      </p:tavLst>
                                    </p:anim>
                                    <p:anim calcmode="lin" valueType="num">
                                      <p:cBhvr>
                                        <p:cTn id="44" dur="1000"/>
                                        <p:tgtEl>
                                          <p:spTgt spid="103"/>
                                        </p:tgtEl>
                                        <p:attrNameLst>
                                          <p:attrName>style.rotation</p:attrName>
                                        </p:attrNameLst>
                                      </p:cBhvr>
                                      <p:tavLst>
                                        <p:tav tm="0">
                                          <p:val>
                                            <p:fltVal val="0"/>
                                          </p:val>
                                        </p:tav>
                                        <p:tav tm="100000">
                                          <p:val>
                                            <p:fltVal val="90"/>
                                          </p:val>
                                        </p:tav>
                                      </p:tavLst>
                                    </p:anim>
                                    <p:animEffect transition="out" filter="fade">
                                      <p:cBhvr>
                                        <p:cTn id="45" dur="1000"/>
                                        <p:tgtEl>
                                          <p:spTgt spid="103"/>
                                        </p:tgtEl>
                                      </p:cBhvr>
                                    </p:animEffect>
                                    <p:set>
                                      <p:cBhvr>
                                        <p:cTn id="46" dur="1" fill="hold">
                                          <p:stCondLst>
                                            <p:cond delay="999"/>
                                          </p:stCondLst>
                                        </p:cTn>
                                        <p:tgtEl>
                                          <p:spTgt spid="103"/>
                                        </p:tgtEl>
                                        <p:attrNameLst>
                                          <p:attrName>style.visibility</p:attrName>
                                        </p:attrNameLst>
                                      </p:cBhvr>
                                      <p:to>
                                        <p:strVal val="hidden"/>
                                      </p:to>
                                    </p:set>
                                  </p:childTnLst>
                                </p:cTn>
                              </p:par>
                              <p:par>
                                <p:cTn id="47" presetID="22" presetClass="exit" presetSubtype="4" fill="hold" nodeType="withEffect">
                                  <p:stCondLst>
                                    <p:cond delay="0"/>
                                  </p:stCondLst>
                                  <p:childTnLst>
                                    <p:animEffect transition="out" filter="wipe(down)">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50" restart="whenNotActive" fill="hold" evtFilter="cancelBubble" nodeType="interactiveSeq">
                <p:stCondLst>
                  <p:cond evt="onClick" delay="0">
                    <p:tgtEl>
                      <p:spTgt spid="105"/>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31" presetClass="exit" presetSubtype="0" fill="hold" nodeType="clickEffect">
                                  <p:stCondLst>
                                    <p:cond delay="0"/>
                                  </p:stCondLst>
                                  <p:childTnLst>
                                    <p:anim calcmode="lin" valueType="num">
                                      <p:cBhvr>
                                        <p:cTn id="54" dur="1000"/>
                                        <p:tgtEl>
                                          <p:spTgt spid="105"/>
                                        </p:tgtEl>
                                        <p:attrNameLst>
                                          <p:attrName>ppt_w</p:attrName>
                                        </p:attrNameLst>
                                      </p:cBhvr>
                                      <p:tavLst>
                                        <p:tav tm="0">
                                          <p:val>
                                            <p:strVal val="ppt_w"/>
                                          </p:val>
                                        </p:tav>
                                        <p:tav tm="100000">
                                          <p:val>
                                            <p:fltVal val="0"/>
                                          </p:val>
                                        </p:tav>
                                      </p:tavLst>
                                    </p:anim>
                                    <p:anim calcmode="lin" valueType="num">
                                      <p:cBhvr>
                                        <p:cTn id="55" dur="1000"/>
                                        <p:tgtEl>
                                          <p:spTgt spid="105"/>
                                        </p:tgtEl>
                                        <p:attrNameLst>
                                          <p:attrName>ppt_h</p:attrName>
                                        </p:attrNameLst>
                                      </p:cBhvr>
                                      <p:tavLst>
                                        <p:tav tm="0">
                                          <p:val>
                                            <p:strVal val="ppt_h"/>
                                          </p:val>
                                        </p:tav>
                                        <p:tav tm="100000">
                                          <p:val>
                                            <p:fltVal val="0"/>
                                          </p:val>
                                        </p:tav>
                                      </p:tavLst>
                                    </p:anim>
                                    <p:anim calcmode="lin" valueType="num">
                                      <p:cBhvr>
                                        <p:cTn id="56" dur="1000"/>
                                        <p:tgtEl>
                                          <p:spTgt spid="105"/>
                                        </p:tgtEl>
                                        <p:attrNameLst>
                                          <p:attrName>style.rotation</p:attrName>
                                        </p:attrNameLst>
                                      </p:cBhvr>
                                      <p:tavLst>
                                        <p:tav tm="0">
                                          <p:val>
                                            <p:fltVal val="0"/>
                                          </p:val>
                                        </p:tav>
                                        <p:tav tm="100000">
                                          <p:val>
                                            <p:fltVal val="90"/>
                                          </p:val>
                                        </p:tav>
                                      </p:tavLst>
                                    </p:anim>
                                    <p:animEffect transition="out" filter="fade">
                                      <p:cBhvr>
                                        <p:cTn id="57" dur="1000"/>
                                        <p:tgtEl>
                                          <p:spTgt spid="105"/>
                                        </p:tgtEl>
                                      </p:cBhvr>
                                    </p:animEffect>
                                    <p:set>
                                      <p:cBhvr>
                                        <p:cTn id="58" dur="1" fill="hold">
                                          <p:stCondLst>
                                            <p:cond delay="999"/>
                                          </p:stCondLst>
                                        </p:cTn>
                                        <p:tgtEl>
                                          <p:spTgt spid="105"/>
                                        </p:tgtEl>
                                        <p:attrNameLst>
                                          <p:attrName>style.visibility</p:attrName>
                                        </p:attrNameLst>
                                      </p:cBhvr>
                                      <p:to>
                                        <p:strVal val="hidden"/>
                                      </p:to>
                                    </p:set>
                                  </p:childTnLst>
                                </p:cTn>
                              </p:par>
                              <p:par>
                                <p:cTn id="59" presetID="22" presetClass="exit" presetSubtype="4" fill="hold" nodeType="withEffect">
                                  <p:stCondLst>
                                    <p:cond delay="0"/>
                                  </p:stCondLst>
                                  <p:childTnLst>
                                    <p:animEffect transition="out" filter="wipe(down)">
                                      <p:cBhvr>
                                        <p:cTn id="60" dur="500"/>
                                        <p:tgtEl>
                                          <p:spTgt spid="19"/>
                                        </p:tgtEl>
                                      </p:cBhvr>
                                    </p:animEffect>
                                    <p:set>
                                      <p:cBhvr>
                                        <p:cTn id="61"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05"/>
                  </p:tgtEl>
                </p:cond>
              </p:nextCondLst>
            </p:seq>
            <p:seq concurrent="1" nextAc="seek">
              <p:cTn id="62" restart="whenNotActive" fill="hold" evtFilter="cancelBubble" nodeType="interactiveSeq">
                <p:stCondLst>
                  <p:cond evt="onClick" delay="0">
                    <p:tgtEl>
                      <p:spTgt spid="106"/>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31" presetClass="exit" presetSubtype="0" fill="hold" nodeType="clickEffect">
                                  <p:stCondLst>
                                    <p:cond delay="0"/>
                                  </p:stCondLst>
                                  <p:childTnLst>
                                    <p:anim calcmode="lin" valueType="num">
                                      <p:cBhvr>
                                        <p:cTn id="66" dur="1000"/>
                                        <p:tgtEl>
                                          <p:spTgt spid="106"/>
                                        </p:tgtEl>
                                        <p:attrNameLst>
                                          <p:attrName>ppt_w</p:attrName>
                                        </p:attrNameLst>
                                      </p:cBhvr>
                                      <p:tavLst>
                                        <p:tav tm="0">
                                          <p:val>
                                            <p:strVal val="ppt_w"/>
                                          </p:val>
                                        </p:tav>
                                        <p:tav tm="100000">
                                          <p:val>
                                            <p:fltVal val="0"/>
                                          </p:val>
                                        </p:tav>
                                      </p:tavLst>
                                    </p:anim>
                                    <p:anim calcmode="lin" valueType="num">
                                      <p:cBhvr>
                                        <p:cTn id="67" dur="1000"/>
                                        <p:tgtEl>
                                          <p:spTgt spid="106"/>
                                        </p:tgtEl>
                                        <p:attrNameLst>
                                          <p:attrName>ppt_h</p:attrName>
                                        </p:attrNameLst>
                                      </p:cBhvr>
                                      <p:tavLst>
                                        <p:tav tm="0">
                                          <p:val>
                                            <p:strVal val="ppt_h"/>
                                          </p:val>
                                        </p:tav>
                                        <p:tav tm="100000">
                                          <p:val>
                                            <p:fltVal val="0"/>
                                          </p:val>
                                        </p:tav>
                                      </p:tavLst>
                                    </p:anim>
                                    <p:anim calcmode="lin" valueType="num">
                                      <p:cBhvr>
                                        <p:cTn id="68" dur="1000"/>
                                        <p:tgtEl>
                                          <p:spTgt spid="106"/>
                                        </p:tgtEl>
                                        <p:attrNameLst>
                                          <p:attrName>style.rotation</p:attrName>
                                        </p:attrNameLst>
                                      </p:cBhvr>
                                      <p:tavLst>
                                        <p:tav tm="0">
                                          <p:val>
                                            <p:fltVal val="0"/>
                                          </p:val>
                                        </p:tav>
                                        <p:tav tm="100000">
                                          <p:val>
                                            <p:fltVal val="90"/>
                                          </p:val>
                                        </p:tav>
                                      </p:tavLst>
                                    </p:anim>
                                    <p:animEffect transition="out" filter="fade">
                                      <p:cBhvr>
                                        <p:cTn id="69" dur="1000"/>
                                        <p:tgtEl>
                                          <p:spTgt spid="106"/>
                                        </p:tgtEl>
                                      </p:cBhvr>
                                    </p:animEffect>
                                    <p:set>
                                      <p:cBhvr>
                                        <p:cTn id="70" dur="1" fill="hold">
                                          <p:stCondLst>
                                            <p:cond delay="999"/>
                                          </p:stCondLst>
                                        </p:cTn>
                                        <p:tgtEl>
                                          <p:spTgt spid="106"/>
                                        </p:tgtEl>
                                        <p:attrNameLst>
                                          <p:attrName>style.visibility</p:attrName>
                                        </p:attrNameLst>
                                      </p:cBhvr>
                                      <p:to>
                                        <p:strVal val="hidden"/>
                                      </p:to>
                                    </p:set>
                                  </p:childTnLst>
                                </p:cTn>
                              </p:par>
                              <p:par>
                                <p:cTn id="71" presetID="22" presetClass="exit" presetSubtype="4" fill="hold" nodeType="withEffect">
                                  <p:stCondLst>
                                    <p:cond delay="0"/>
                                  </p:stCondLst>
                                  <p:childTnLst>
                                    <p:animEffect transition="out" filter="wipe(down)">
                                      <p:cBhvr>
                                        <p:cTn id="72" dur="500"/>
                                        <p:tgtEl>
                                          <p:spTgt spid="17"/>
                                        </p:tgtEl>
                                      </p:cBhvr>
                                    </p:animEffect>
                                    <p:set>
                                      <p:cBhvr>
                                        <p:cTn id="7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seq concurrent="1" nextAc="seek">
              <p:cTn id="74" restart="whenNotActive" fill="hold" evtFilter="cancelBubble" nodeType="interactiveSeq">
                <p:stCondLst>
                  <p:cond evt="onClick" delay="0">
                    <p:tgtEl>
                      <p:spTgt spid="107"/>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31" presetClass="exit" presetSubtype="0" fill="hold" nodeType="clickEffect">
                                  <p:stCondLst>
                                    <p:cond delay="0"/>
                                  </p:stCondLst>
                                  <p:childTnLst>
                                    <p:anim calcmode="lin" valueType="num">
                                      <p:cBhvr>
                                        <p:cTn id="78" dur="1000"/>
                                        <p:tgtEl>
                                          <p:spTgt spid="107"/>
                                        </p:tgtEl>
                                        <p:attrNameLst>
                                          <p:attrName>ppt_w</p:attrName>
                                        </p:attrNameLst>
                                      </p:cBhvr>
                                      <p:tavLst>
                                        <p:tav tm="0">
                                          <p:val>
                                            <p:strVal val="ppt_w"/>
                                          </p:val>
                                        </p:tav>
                                        <p:tav tm="100000">
                                          <p:val>
                                            <p:fltVal val="0"/>
                                          </p:val>
                                        </p:tav>
                                      </p:tavLst>
                                    </p:anim>
                                    <p:anim calcmode="lin" valueType="num">
                                      <p:cBhvr>
                                        <p:cTn id="79" dur="1000"/>
                                        <p:tgtEl>
                                          <p:spTgt spid="107"/>
                                        </p:tgtEl>
                                        <p:attrNameLst>
                                          <p:attrName>ppt_h</p:attrName>
                                        </p:attrNameLst>
                                      </p:cBhvr>
                                      <p:tavLst>
                                        <p:tav tm="0">
                                          <p:val>
                                            <p:strVal val="ppt_h"/>
                                          </p:val>
                                        </p:tav>
                                        <p:tav tm="100000">
                                          <p:val>
                                            <p:fltVal val="0"/>
                                          </p:val>
                                        </p:tav>
                                      </p:tavLst>
                                    </p:anim>
                                    <p:anim calcmode="lin" valueType="num">
                                      <p:cBhvr>
                                        <p:cTn id="80" dur="1000"/>
                                        <p:tgtEl>
                                          <p:spTgt spid="107"/>
                                        </p:tgtEl>
                                        <p:attrNameLst>
                                          <p:attrName>style.rotation</p:attrName>
                                        </p:attrNameLst>
                                      </p:cBhvr>
                                      <p:tavLst>
                                        <p:tav tm="0">
                                          <p:val>
                                            <p:fltVal val="0"/>
                                          </p:val>
                                        </p:tav>
                                        <p:tav tm="100000">
                                          <p:val>
                                            <p:fltVal val="90"/>
                                          </p:val>
                                        </p:tav>
                                      </p:tavLst>
                                    </p:anim>
                                    <p:animEffect transition="out" filter="fade">
                                      <p:cBhvr>
                                        <p:cTn id="81" dur="1000"/>
                                        <p:tgtEl>
                                          <p:spTgt spid="107"/>
                                        </p:tgtEl>
                                      </p:cBhvr>
                                    </p:animEffect>
                                    <p:set>
                                      <p:cBhvr>
                                        <p:cTn id="82" dur="1" fill="hold">
                                          <p:stCondLst>
                                            <p:cond delay="999"/>
                                          </p:stCondLst>
                                        </p:cTn>
                                        <p:tgtEl>
                                          <p:spTgt spid="107"/>
                                        </p:tgtEl>
                                        <p:attrNameLst>
                                          <p:attrName>style.visibility</p:attrName>
                                        </p:attrNameLst>
                                      </p:cBhvr>
                                      <p:to>
                                        <p:strVal val="hidden"/>
                                      </p:to>
                                    </p:set>
                                  </p:childTnLst>
                                </p:cTn>
                              </p:par>
                              <p:par>
                                <p:cTn id="83" presetID="22" presetClass="exit" presetSubtype="4" fill="hold" nodeType="withEffect">
                                  <p:stCondLst>
                                    <p:cond delay="0"/>
                                  </p:stCondLst>
                                  <p:childTnLst>
                                    <p:animEffect transition="out" filter="wipe(down)">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7"/>
                  </p:tgtEl>
                </p:cond>
              </p:nextCondLst>
            </p:seq>
            <p:seq concurrent="1" nextAc="seek">
              <p:cTn id="86" restart="whenNotActive" fill="hold" evtFilter="cancelBubble" nodeType="interactiveSeq">
                <p:stCondLst>
                  <p:cond evt="onClick" delay="0">
                    <p:tgtEl>
                      <p:spTgt spid="108"/>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31" presetClass="exit" presetSubtype="0" fill="hold" nodeType="clickEffect">
                                  <p:stCondLst>
                                    <p:cond delay="0"/>
                                  </p:stCondLst>
                                  <p:childTnLst>
                                    <p:anim calcmode="lin" valueType="num">
                                      <p:cBhvr>
                                        <p:cTn id="90" dur="1000"/>
                                        <p:tgtEl>
                                          <p:spTgt spid="108"/>
                                        </p:tgtEl>
                                        <p:attrNameLst>
                                          <p:attrName>ppt_w</p:attrName>
                                        </p:attrNameLst>
                                      </p:cBhvr>
                                      <p:tavLst>
                                        <p:tav tm="0">
                                          <p:val>
                                            <p:strVal val="ppt_w"/>
                                          </p:val>
                                        </p:tav>
                                        <p:tav tm="100000">
                                          <p:val>
                                            <p:fltVal val="0"/>
                                          </p:val>
                                        </p:tav>
                                      </p:tavLst>
                                    </p:anim>
                                    <p:anim calcmode="lin" valueType="num">
                                      <p:cBhvr>
                                        <p:cTn id="91" dur="1000"/>
                                        <p:tgtEl>
                                          <p:spTgt spid="108"/>
                                        </p:tgtEl>
                                        <p:attrNameLst>
                                          <p:attrName>ppt_h</p:attrName>
                                        </p:attrNameLst>
                                      </p:cBhvr>
                                      <p:tavLst>
                                        <p:tav tm="0">
                                          <p:val>
                                            <p:strVal val="ppt_h"/>
                                          </p:val>
                                        </p:tav>
                                        <p:tav tm="100000">
                                          <p:val>
                                            <p:fltVal val="0"/>
                                          </p:val>
                                        </p:tav>
                                      </p:tavLst>
                                    </p:anim>
                                    <p:anim calcmode="lin" valueType="num">
                                      <p:cBhvr>
                                        <p:cTn id="92" dur="1000"/>
                                        <p:tgtEl>
                                          <p:spTgt spid="108"/>
                                        </p:tgtEl>
                                        <p:attrNameLst>
                                          <p:attrName>style.rotation</p:attrName>
                                        </p:attrNameLst>
                                      </p:cBhvr>
                                      <p:tavLst>
                                        <p:tav tm="0">
                                          <p:val>
                                            <p:fltVal val="0"/>
                                          </p:val>
                                        </p:tav>
                                        <p:tav tm="100000">
                                          <p:val>
                                            <p:fltVal val="90"/>
                                          </p:val>
                                        </p:tav>
                                      </p:tavLst>
                                    </p:anim>
                                    <p:animEffect transition="out" filter="fade">
                                      <p:cBhvr>
                                        <p:cTn id="93" dur="1000"/>
                                        <p:tgtEl>
                                          <p:spTgt spid="108"/>
                                        </p:tgtEl>
                                      </p:cBhvr>
                                    </p:animEffect>
                                    <p:set>
                                      <p:cBhvr>
                                        <p:cTn id="94" dur="1" fill="hold">
                                          <p:stCondLst>
                                            <p:cond delay="999"/>
                                          </p:stCondLst>
                                        </p:cTn>
                                        <p:tgtEl>
                                          <p:spTgt spid="108"/>
                                        </p:tgtEl>
                                        <p:attrNameLst>
                                          <p:attrName>style.visibility</p:attrName>
                                        </p:attrNameLst>
                                      </p:cBhvr>
                                      <p:to>
                                        <p:strVal val="hidden"/>
                                      </p:to>
                                    </p:set>
                                  </p:childTnLst>
                                </p:cTn>
                              </p:par>
                              <p:par>
                                <p:cTn id="95" presetID="22" presetClass="exit" presetSubtype="4" fill="hold" nodeType="withEffect">
                                  <p:stCondLst>
                                    <p:cond delay="0"/>
                                  </p:stCondLst>
                                  <p:childTnLst>
                                    <p:animEffect transition="out" filter="wipe(down)">
                                      <p:cBhvr>
                                        <p:cTn id="96" dur="500"/>
                                        <p:tgtEl>
                                          <p:spTgt spid="15"/>
                                        </p:tgtEl>
                                      </p:cBhvr>
                                    </p:animEffect>
                                    <p:set>
                                      <p:cBhvr>
                                        <p:cTn id="9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08"/>
                  </p:tgtEl>
                </p:cond>
              </p:nextCondLst>
            </p:seq>
            <p:seq concurrent="1" nextAc="seek">
              <p:cTn id="98" restart="whenNotActive" fill="hold" evtFilter="cancelBubble" nodeType="interactiveSeq">
                <p:stCondLst>
                  <p:cond evt="onClick" delay="0">
                    <p:tgtEl>
                      <p:spTgt spid="109"/>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31" presetClass="exit" presetSubtype="0" fill="hold" nodeType="clickEffect">
                                  <p:stCondLst>
                                    <p:cond delay="0"/>
                                  </p:stCondLst>
                                  <p:childTnLst>
                                    <p:anim calcmode="lin" valueType="num">
                                      <p:cBhvr>
                                        <p:cTn id="102" dur="1000"/>
                                        <p:tgtEl>
                                          <p:spTgt spid="109"/>
                                        </p:tgtEl>
                                        <p:attrNameLst>
                                          <p:attrName>ppt_w</p:attrName>
                                        </p:attrNameLst>
                                      </p:cBhvr>
                                      <p:tavLst>
                                        <p:tav tm="0">
                                          <p:val>
                                            <p:strVal val="ppt_w"/>
                                          </p:val>
                                        </p:tav>
                                        <p:tav tm="100000">
                                          <p:val>
                                            <p:fltVal val="0"/>
                                          </p:val>
                                        </p:tav>
                                      </p:tavLst>
                                    </p:anim>
                                    <p:anim calcmode="lin" valueType="num">
                                      <p:cBhvr>
                                        <p:cTn id="103" dur="1000"/>
                                        <p:tgtEl>
                                          <p:spTgt spid="109"/>
                                        </p:tgtEl>
                                        <p:attrNameLst>
                                          <p:attrName>ppt_h</p:attrName>
                                        </p:attrNameLst>
                                      </p:cBhvr>
                                      <p:tavLst>
                                        <p:tav tm="0">
                                          <p:val>
                                            <p:strVal val="ppt_h"/>
                                          </p:val>
                                        </p:tav>
                                        <p:tav tm="100000">
                                          <p:val>
                                            <p:fltVal val="0"/>
                                          </p:val>
                                        </p:tav>
                                      </p:tavLst>
                                    </p:anim>
                                    <p:anim calcmode="lin" valueType="num">
                                      <p:cBhvr>
                                        <p:cTn id="104" dur="1000"/>
                                        <p:tgtEl>
                                          <p:spTgt spid="109"/>
                                        </p:tgtEl>
                                        <p:attrNameLst>
                                          <p:attrName>style.rotation</p:attrName>
                                        </p:attrNameLst>
                                      </p:cBhvr>
                                      <p:tavLst>
                                        <p:tav tm="0">
                                          <p:val>
                                            <p:fltVal val="0"/>
                                          </p:val>
                                        </p:tav>
                                        <p:tav tm="100000">
                                          <p:val>
                                            <p:fltVal val="90"/>
                                          </p:val>
                                        </p:tav>
                                      </p:tavLst>
                                    </p:anim>
                                    <p:animEffect transition="out" filter="fade">
                                      <p:cBhvr>
                                        <p:cTn id="105" dur="1000"/>
                                        <p:tgtEl>
                                          <p:spTgt spid="109"/>
                                        </p:tgtEl>
                                      </p:cBhvr>
                                    </p:animEffect>
                                    <p:set>
                                      <p:cBhvr>
                                        <p:cTn id="106" dur="1" fill="hold">
                                          <p:stCondLst>
                                            <p:cond delay="999"/>
                                          </p:stCondLst>
                                        </p:cTn>
                                        <p:tgtEl>
                                          <p:spTgt spid="109"/>
                                        </p:tgtEl>
                                        <p:attrNameLst>
                                          <p:attrName>style.visibility</p:attrName>
                                        </p:attrNameLst>
                                      </p:cBhvr>
                                      <p:to>
                                        <p:strVal val="hidden"/>
                                      </p:to>
                                    </p:set>
                                  </p:childTnLst>
                                </p:cTn>
                              </p:par>
                              <p:par>
                                <p:cTn id="107" presetID="22" presetClass="exit" presetSubtype="4" fill="hold" nodeType="withEffect">
                                  <p:stCondLst>
                                    <p:cond delay="0"/>
                                  </p:stCondLst>
                                  <p:childTnLst>
                                    <p:animEffect transition="out" filter="wipe(down)">
                                      <p:cBhvr>
                                        <p:cTn id="108" dur="500"/>
                                        <p:tgtEl>
                                          <p:spTgt spid="14"/>
                                        </p:tgtEl>
                                      </p:cBhvr>
                                    </p:animEffect>
                                    <p:set>
                                      <p:cBhvr>
                                        <p:cTn id="109"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09"/>
                  </p:tgtEl>
                </p:cond>
              </p:nextCondLst>
            </p:seq>
            <p:seq concurrent="1" nextAc="seek">
              <p:cTn id="110" restart="whenNotActive" fill="hold" evtFilter="cancelBubble" nodeType="interactiveSeq">
                <p:stCondLst>
                  <p:cond evt="onClick" delay="0">
                    <p:tgtEl>
                      <p:spTgt spid="110"/>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31" presetClass="exit" presetSubtype="0" fill="hold" nodeType="clickEffect">
                                  <p:stCondLst>
                                    <p:cond delay="0"/>
                                  </p:stCondLst>
                                  <p:childTnLst>
                                    <p:anim calcmode="lin" valueType="num">
                                      <p:cBhvr>
                                        <p:cTn id="114" dur="1000"/>
                                        <p:tgtEl>
                                          <p:spTgt spid="110"/>
                                        </p:tgtEl>
                                        <p:attrNameLst>
                                          <p:attrName>ppt_w</p:attrName>
                                        </p:attrNameLst>
                                      </p:cBhvr>
                                      <p:tavLst>
                                        <p:tav tm="0">
                                          <p:val>
                                            <p:strVal val="ppt_w"/>
                                          </p:val>
                                        </p:tav>
                                        <p:tav tm="100000">
                                          <p:val>
                                            <p:fltVal val="0"/>
                                          </p:val>
                                        </p:tav>
                                      </p:tavLst>
                                    </p:anim>
                                    <p:anim calcmode="lin" valueType="num">
                                      <p:cBhvr>
                                        <p:cTn id="115" dur="1000"/>
                                        <p:tgtEl>
                                          <p:spTgt spid="110"/>
                                        </p:tgtEl>
                                        <p:attrNameLst>
                                          <p:attrName>ppt_h</p:attrName>
                                        </p:attrNameLst>
                                      </p:cBhvr>
                                      <p:tavLst>
                                        <p:tav tm="0">
                                          <p:val>
                                            <p:strVal val="ppt_h"/>
                                          </p:val>
                                        </p:tav>
                                        <p:tav tm="100000">
                                          <p:val>
                                            <p:fltVal val="0"/>
                                          </p:val>
                                        </p:tav>
                                      </p:tavLst>
                                    </p:anim>
                                    <p:anim calcmode="lin" valueType="num">
                                      <p:cBhvr>
                                        <p:cTn id="116" dur="1000"/>
                                        <p:tgtEl>
                                          <p:spTgt spid="110"/>
                                        </p:tgtEl>
                                        <p:attrNameLst>
                                          <p:attrName>style.rotation</p:attrName>
                                        </p:attrNameLst>
                                      </p:cBhvr>
                                      <p:tavLst>
                                        <p:tav tm="0">
                                          <p:val>
                                            <p:fltVal val="0"/>
                                          </p:val>
                                        </p:tav>
                                        <p:tav tm="100000">
                                          <p:val>
                                            <p:fltVal val="90"/>
                                          </p:val>
                                        </p:tav>
                                      </p:tavLst>
                                    </p:anim>
                                    <p:animEffect transition="out" filter="fade">
                                      <p:cBhvr>
                                        <p:cTn id="117" dur="1000"/>
                                        <p:tgtEl>
                                          <p:spTgt spid="110"/>
                                        </p:tgtEl>
                                      </p:cBhvr>
                                    </p:animEffect>
                                    <p:set>
                                      <p:cBhvr>
                                        <p:cTn id="118" dur="1" fill="hold">
                                          <p:stCondLst>
                                            <p:cond delay="999"/>
                                          </p:stCondLst>
                                        </p:cTn>
                                        <p:tgtEl>
                                          <p:spTgt spid="110"/>
                                        </p:tgtEl>
                                        <p:attrNameLst>
                                          <p:attrName>style.visibility</p:attrName>
                                        </p:attrNameLst>
                                      </p:cBhvr>
                                      <p:to>
                                        <p:strVal val="hidden"/>
                                      </p:to>
                                    </p:set>
                                  </p:childTnLst>
                                </p:cTn>
                              </p:par>
                              <p:par>
                                <p:cTn id="119" presetID="22" presetClass="exit" presetSubtype="4" fill="hold" nodeType="withEffect">
                                  <p:stCondLst>
                                    <p:cond delay="0"/>
                                  </p:stCondLst>
                                  <p:childTnLst>
                                    <p:animEffect transition="out" filter="wipe(down)">
                                      <p:cBhvr>
                                        <p:cTn id="120" dur="500"/>
                                        <p:tgtEl>
                                          <p:spTgt spid="12"/>
                                        </p:tgtEl>
                                      </p:cBhvr>
                                    </p:animEffect>
                                    <p:set>
                                      <p:cBhvr>
                                        <p:cTn id="121"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122" restart="whenNotActive" fill="hold" evtFilter="cancelBubble" nodeType="interactiveSeq">
                <p:stCondLst>
                  <p:cond evt="onClick" delay="0">
                    <p:tgtEl>
                      <p:spTgt spid="2"/>
                    </p:tgtEl>
                  </p:cond>
                </p:stCondLst>
                <p:endSync evt="end" delay="0">
                  <p:rtn val="all"/>
                </p:endSync>
                <p:childTnLst>
                  <p:par>
                    <p:cTn id="123" fill="hold" nodeType="clickPar">
                      <p:stCondLst>
                        <p:cond delay="0"/>
                      </p:stCondLst>
                      <p:childTnLst>
                        <p:par>
                          <p:cTn id="124" fill="hold" nodeType="withGroup">
                            <p:stCondLst>
                              <p:cond delay="0"/>
                            </p:stCondLst>
                            <p:childTnLst>
                              <p:par>
                                <p:cTn id="125" presetID="10" presetClass="exit" presetSubtype="0" fill="hold" grpId="0" nodeType="clickEffect">
                                  <p:stCondLst>
                                    <p:cond delay="0"/>
                                  </p:stCondLst>
                                  <p:childTnLst>
                                    <p:animEffect transition="out" filter="fade">
                                      <p:cBhvr>
                                        <p:cTn id="126" dur="500"/>
                                        <p:tgtEl>
                                          <p:spTgt spid="31746"/>
                                        </p:tgtEl>
                                      </p:cBhvr>
                                    </p:animEffect>
                                    <p:set>
                                      <p:cBhvr>
                                        <p:cTn id="127" dur="1" fill="hold">
                                          <p:stCondLst>
                                            <p:cond delay="499"/>
                                          </p:stCondLst>
                                        </p:cTn>
                                        <p:tgtEl>
                                          <p:spTgt spid="31746"/>
                                        </p:tgtEl>
                                        <p:attrNameLst>
                                          <p:attrName>style.visibility</p:attrName>
                                        </p:attrNameLst>
                                      </p:cBhvr>
                                      <p:to>
                                        <p:strVal val="hidden"/>
                                      </p:to>
                                    </p:set>
                                  </p:childTnLst>
                                </p:cTn>
                              </p:par>
                              <p:par>
                                <p:cTn id="128" presetID="1" presetClass="exit" presetSubtype="0" fill="hold" nodeType="withEffect">
                                  <p:stCondLst>
                                    <p:cond delay="0"/>
                                  </p:stCondLst>
                                  <p:childTnLst>
                                    <p:set>
                                      <p:cBhvr>
                                        <p:cTn id="129" dur="1" fill="hold">
                                          <p:stCondLst>
                                            <p:cond delay="0"/>
                                          </p:stCondLst>
                                        </p:cTn>
                                        <p:tgtEl>
                                          <p:spTgt spid="2"/>
                                        </p:tgtEl>
                                        <p:attrNameLst>
                                          <p:attrName>style.visibility</p:attrName>
                                        </p:attrNameLst>
                                      </p:cBhvr>
                                      <p:to>
                                        <p:strVal val="hidden"/>
                                      </p:to>
                                    </p:set>
                                  </p:childTnLst>
                                </p:cTn>
                              </p:par>
                              <p:par>
                                <p:cTn id="130" presetID="1" presetClass="entr" presetSubtype="0" fill="hold" nodeType="withEffect">
                                  <p:stCondLst>
                                    <p:cond delay="0"/>
                                  </p:stCondLst>
                                  <p:childTnLst>
                                    <p:set>
                                      <p:cBhvr>
                                        <p:cTn id="131" dur="1" fill="hold">
                                          <p:stCondLst>
                                            <p:cond delay="0"/>
                                          </p:stCondLst>
                                        </p:cTn>
                                        <p:tgtEl>
                                          <p:spTgt spid="5"/>
                                        </p:tgtEl>
                                        <p:attrNameLst>
                                          <p:attrName>style.visibility</p:attrName>
                                        </p:attrNameLst>
                                      </p:cBhvr>
                                      <p:to>
                                        <p:strVal val="visible"/>
                                      </p:to>
                                    </p:set>
                                  </p:childTnLst>
                                </p:cTn>
                              </p:par>
                              <p:par>
                                <p:cTn id="132" presetID="10" presetClass="exit" presetSubtype="0" fill="hold" nodeType="withEffect">
                                  <p:stCondLst>
                                    <p:cond delay="700"/>
                                  </p:stCondLst>
                                  <p:childTnLst>
                                    <p:animEffect transition="out" filter="fade">
                                      <p:cBhvr>
                                        <p:cTn id="133" dur="500"/>
                                        <p:tgtEl>
                                          <p:spTgt spid="5"/>
                                        </p:tgtEl>
                                      </p:cBhvr>
                                    </p:animEffect>
                                    <p:set>
                                      <p:cBhvr>
                                        <p:cTn id="134" dur="1" fill="hold">
                                          <p:stCondLst>
                                            <p:cond delay="499"/>
                                          </p:stCondLst>
                                        </p:cTn>
                                        <p:tgtEl>
                                          <p:spTgt spid="5"/>
                                        </p:tgtEl>
                                        <p:attrNameLst>
                                          <p:attrName>style.visibility</p:attrName>
                                        </p:attrNameLst>
                                      </p:cBhvr>
                                      <p:to>
                                        <p:strVal val="hidden"/>
                                      </p:to>
                                    </p:set>
                                  </p:childTnLst>
                                </p:cTn>
                              </p:par>
                            </p:childTnLst>
                          </p:cTn>
                        </p:par>
                        <p:par>
                          <p:cTn id="135" fill="hold" nodeType="afterGroup">
                            <p:stCondLst>
                              <p:cond delay="1200"/>
                            </p:stCondLst>
                            <p:childTnLst>
                              <p:par>
                                <p:cTn id="136" presetID="10" presetClass="entr" presetSubtype="0" fill="hold" grpId="0" nodeType="afterEffect">
                                  <p:stCondLst>
                                    <p:cond delay="0"/>
                                  </p:stCondLst>
                                  <p:childTnLst>
                                    <p:set>
                                      <p:cBhvr>
                                        <p:cTn id="137" dur="1" fill="hold">
                                          <p:stCondLst>
                                            <p:cond delay="0"/>
                                          </p:stCondLst>
                                        </p:cTn>
                                        <p:tgtEl>
                                          <p:spTgt spid="8"/>
                                        </p:tgtEl>
                                        <p:attrNameLst>
                                          <p:attrName>style.visibility</p:attrName>
                                        </p:attrNameLst>
                                      </p:cBhvr>
                                      <p:to>
                                        <p:strVal val="visible"/>
                                      </p:to>
                                    </p:set>
                                    <p:animEffect transition="in" filter="fade">
                                      <p:cBhvr>
                                        <p:cTn id="138" dur="500"/>
                                        <p:tgtEl>
                                          <p:spTgt spid="8"/>
                                        </p:tgtEl>
                                      </p:cBhvr>
                                    </p:animEffect>
                                  </p:childTnLst>
                                </p:cTn>
                              </p:par>
                              <p:par>
                                <p:cTn id="139" presetID="10" presetClass="entr" presetSubtype="0" fill="hold" nodeType="withEffect">
                                  <p:stCondLst>
                                    <p:cond delay="0"/>
                                  </p:stCondLst>
                                  <p:childTnLst>
                                    <p:set>
                                      <p:cBhvr>
                                        <p:cTn id="140" dur="1" fill="hold">
                                          <p:stCondLst>
                                            <p:cond delay="0"/>
                                          </p:stCondLst>
                                        </p:cTn>
                                        <p:tgtEl>
                                          <p:spTgt spid="7"/>
                                        </p:tgtEl>
                                        <p:attrNameLst>
                                          <p:attrName>style.visibility</p:attrName>
                                        </p:attrNameLst>
                                      </p:cBhvr>
                                      <p:to>
                                        <p:strVal val="visible"/>
                                      </p:to>
                                    </p:set>
                                    <p:animEffect transition="in" filter="fade">
                                      <p:cBhvr>
                                        <p:cTn id="141" dur="500"/>
                                        <p:tgtEl>
                                          <p:spTgt spid="7"/>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59"/>
                                        </p:tgtEl>
                                        <p:attrNameLst>
                                          <p:attrName>style.visibility</p:attrName>
                                        </p:attrNameLst>
                                      </p:cBhvr>
                                      <p:to>
                                        <p:strVal val="visible"/>
                                      </p:to>
                                    </p:set>
                                    <p:animEffect transition="in" filter="wipe(left)">
                                      <p:cBhvr>
                                        <p:cTn id="144" dur="500"/>
                                        <p:tgtEl>
                                          <p:spTgt spid="59"/>
                                        </p:tgtEl>
                                      </p:cBhvr>
                                    </p:animEffect>
                                  </p:childTnLst>
                                </p:cTn>
                              </p:par>
                              <p:par>
                                <p:cTn id="145" presetID="22" presetClass="exit" presetSubtype="8" fill="hold" grpId="0" nodeType="withEffect">
                                  <p:stCondLst>
                                    <p:cond delay="0"/>
                                  </p:stCondLst>
                                  <p:childTnLst>
                                    <p:animEffect transition="out" filter="wipe(left)">
                                      <p:cBhvr>
                                        <p:cTn id="146" dur="500"/>
                                        <p:tgtEl>
                                          <p:spTgt spid="58"/>
                                        </p:tgtEl>
                                      </p:cBhvr>
                                    </p:animEffect>
                                    <p:set>
                                      <p:cBhvr>
                                        <p:cTn id="147"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2"/>
                  </p:tgtEl>
                </p:cond>
              </p:nextCondLst>
            </p:seq>
          </p:childTnLst>
        </p:cTn>
      </p:par>
    </p:tnLst>
    <p:bldLst>
      <p:bldP spid="31746" grpId="0"/>
      <p:bldP spid="58" grpId="0" animBg="1"/>
      <p:bldP spid="8" grpId="0" animBg="1"/>
      <p:bldP spid="5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
          <p:cNvSpPr txBox="1">
            <a:spLocks noChangeArrowheads="1"/>
          </p:cNvSpPr>
          <p:nvPr/>
        </p:nvSpPr>
        <p:spPr bwMode="auto">
          <a:xfrm>
            <a:off x="865188" y="658813"/>
            <a:ext cx="7523162" cy="769937"/>
          </a:xfrm>
          <a:prstGeom prst="rect">
            <a:avLst/>
          </a:prstGeom>
          <a:noFill/>
          <a:ln w="9525">
            <a:noFill/>
            <a:miter lim="800000"/>
            <a:headEnd/>
            <a:tailEnd/>
          </a:ln>
        </p:spPr>
        <p:txBody>
          <a:bodyPr>
            <a:spAutoFit/>
          </a:bodyPr>
          <a:lstStyle/>
          <a:p>
            <a:pPr algn="ctr" eaLnBrk="1" hangingPunct="1"/>
            <a:r>
              <a:rPr lang="en-GB" altLang="en-US" sz="2200">
                <a:latin typeface="Twinkl SemiBold" pitchFamily="2" charset="0"/>
                <a:ea typeface="Sassoon Infant Rg" pitchFamily="50" charset="0"/>
                <a:cs typeface="Sassoon Infant Rg" pitchFamily="50" charset="0"/>
              </a:rPr>
              <a:t>Could you speed-write one of the words ten times in just 30 seconds?</a:t>
            </a:r>
          </a:p>
        </p:txBody>
      </p:sp>
      <p:grpSp>
        <p:nvGrpSpPr>
          <p:cNvPr id="2" name="Group 259"/>
          <p:cNvGrpSpPr>
            <a:grpSpLocks/>
          </p:cNvGrpSpPr>
          <p:nvPr/>
        </p:nvGrpSpPr>
        <p:grpSpPr bwMode="auto">
          <a:xfrm>
            <a:off x="4829175" y="1581150"/>
            <a:ext cx="3295650" cy="3295650"/>
            <a:chOff x="4811713" y="1660525"/>
            <a:chExt cx="3295650" cy="3295650"/>
          </a:xfrm>
        </p:grpSpPr>
        <p:grpSp>
          <p:nvGrpSpPr>
            <p:cNvPr id="3" name="Group 258"/>
            <p:cNvGrpSpPr>
              <a:grpSpLocks/>
            </p:cNvGrpSpPr>
            <p:nvPr/>
          </p:nvGrpSpPr>
          <p:grpSpPr bwMode="auto">
            <a:xfrm>
              <a:off x="4811713" y="1660525"/>
              <a:ext cx="3295650" cy="3295650"/>
              <a:chOff x="4811713" y="1660525"/>
              <a:chExt cx="3295650" cy="3295650"/>
            </a:xfrm>
          </p:grpSpPr>
          <p:grpSp>
            <p:nvGrpSpPr>
              <p:cNvPr id="4" name="Group 2"/>
              <p:cNvGrpSpPr>
                <a:grpSpLocks/>
              </p:cNvGrpSpPr>
              <p:nvPr/>
            </p:nvGrpSpPr>
            <p:grpSpPr bwMode="auto">
              <a:xfrm>
                <a:off x="4811713" y="1660525"/>
                <a:ext cx="3295650" cy="3295650"/>
                <a:chOff x="2920313" y="1784007"/>
                <a:chExt cx="3295136" cy="3295136"/>
              </a:xfrm>
            </p:grpSpPr>
            <p:sp>
              <p:nvSpPr>
                <p:cNvPr id="174" name="Oval 173"/>
                <p:cNvSpPr/>
                <p:nvPr/>
              </p:nvSpPr>
              <p:spPr>
                <a:xfrm>
                  <a:off x="2920313" y="1784007"/>
                  <a:ext cx="3295136" cy="3295136"/>
                </a:xfrm>
                <a:prstGeom prst="ellipse">
                  <a:avLst/>
                </a:prstGeom>
                <a:solidFill>
                  <a:schemeClr val="tx1">
                    <a:lumMod val="25000"/>
                    <a:lumOff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75" name="Oval 174"/>
                <p:cNvSpPr/>
                <p:nvPr/>
              </p:nvSpPr>
              <p:spPr>
                <a:xfrm>
                  <a:off x="2994914" y="1841148"/>
                  <a:ext cx="3171330" cy="31713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grpSp>
          <p:grpSp>
            <p:nvGrpSpPr>
              <p:cNvPr id="5" name="Group 99"/>
              <p:cNvGrpSpPr>
                <a:grpSpLocks/>
              </p:cNvGrpSpPr>
              <p:nvPr/>
            </p:nvGrpSpPr>
            <p:grpSpPr bwMode="auto">
              <a:xfrm>
                <a:off x="4936777" y="1770792"/>
                <a:ext cx="3043160" cy="3066954"/>
                <a:chOff x="4952327" y="1755434"/>
                <a:chExt cx="3043724" cy="3065897"/>
              </a:xfrm>
            </p:grpSpPr>
            <p:cxnSp>
              <p:nvCxnSpPr>
                <p:cNvPr id="170" name="Straight Connector 169"/>
                <p:cNvCxnSpPr/>
                <p:nvPr/>
              </p:nvCxnSpPr>
              <p:spPr>
                <a:xfrm>
                  <a:off x="6478546" y="1754705"/>
                  <a:ext cx="0" cy="274542"/>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6473783" y="4546155"/>
                  <a:ext cx="0" cy="274543"/>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rot="16200000">
                  <a:off x="7859134" y="3151944"/>
                  <a:ext cx="0" cy="274688"/>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16200000">
                  <a:off x="5090021" y="3151944"/>
                  <a:ext cx="0" cy="274688"/>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6" name="Group 129"/>
              <p:cNvGrpSpPr>
                <a:grpSpLocks/>
              </p:cNvGrpSpPr>
              <p:nvPr/>
            </p:nvGrpSpPr>
            <p:grpSpPr bwMode="auto">
              <a:xfrm>
                <a:off x="4999068" y="2675471"/>
                <a:ext cx="2925926" cy="1193866"/>
                <a:chOff x="5015729" y="2660036"/>
                <a:chExt cx="2925284" cy="1192941"/>
              </a:xfrm>
            </p:grpSpPr>
            <p:grpSp>
              <p:nvGrpSpPr>
                <p:cNvPr id="7" name="Group 117"/>
                <p:cNvGrpSpPr>
                  <a:grpSpLocks/>
                </p:cNvGrpSpPr>
                <p:nvPr/>
              </p:nvGrpSpPr>
              <p:grpSpPr bwMode="auto">
                <a:xfrm rot="-852115">
                  <a:off x="5015729" y="3438012"/>
                  <a:ext cx="247909" cy="414965"/>
                  <a:chOff x="4984978" y="3413613"/>
                  <a:chExt cx="297317" cy="414965"/>
                </a:xfrm>
              </p:grpSpPr>
              <p:cxnSp>
                <p:nvCxnSpPr>
                  <p:cNvPr id="166" name="Straight Connector 165"/>
                  <p:cNvCxnSpPr/>
                  <p:nvPr/>
                </p:nvCxnSpPr>
                <p:spPr>
                  <a:xfrm rot="492115">
                    <a:off x="4992202" y="3400827"/>
                    <a:ext cx="251258"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rot="72115">
                    <a:off x="4985606" y="3539323"/>
                    <a:ext cx="258872"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rot="21432115">
                    <a:off x="5002538" y="3690761"/>
                    <a:ext cx="264583"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21012115">
                    <a:off x="5014119" y="3820632"/>
                    <a:ext cx="262679"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124"/>
                <p:cNvGrpSpPr>
                  <a:grpSpLocks/>
                </p:cNvGrpSpPr>
                <p:nvPr/>
              </p:nvGrpSpPr>
              <p:grpSpPr bwMode="auto">
                <a:xfrm rot="9947885">
                  <a:off x="7711114" y="2660036"/>
                  <a:ext cx="229899" cy="485950"/>
                  <a:chOff x="4972570" y="3391082"/>
                  <a:chExt cx="275717" cy="485950"/>
                </a:xfrm>
              </p:grpSpPr>
              <p:cxnSp>
                <p:nvCxnSpPr>
                  <p:cNvPr id="162" name="Straight Connector 161"/>
                  <p:cNvCxnSpPr/>
                  <p:nvPr/>
                </p:nvCxnSpPr>
                <p:spPr>
                  <a:xfrm rot="11652115" flipH="1">
                    <a:off x="5004014" y="3409388"/>
                    <a:ext cx="245548" cy="7931"/>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11652115" flipH="1">
                    <a:off x="4977271" y="3533118"/>
                    <a:ext cx="226513" cy="3807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11652115" flipH="1">
                    <a:off x="4982688" y="3667700"/>
                    <a:ext cx="232223" cy="57106"/>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11652115" flipH="1">
                    <a:off x="5007543" y="3782088"/>
                    <a:ext cx="236030" cy="104694"/>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grpSp>
            <p:nvGrpSpPr>
              <p:cNvPr id="9" name="Group 130"/>
              <p:cNvGrpSpPr>
                <a:grpSpLocks/>
              </p:cNvGrpSpPr>
              <p:nvPr/>
            </p:nvGrpSpPr>
            <p:grpSpPr bwMode="auto">
              <a:xfrm rot="1800000">
                <a:off x="4998613" y="2727760"/>
                <a:ext cx="2928624" cy="1151567"/>
                <a:chOff x="5012348" y="2706957"/>
                <a:chExt cx="2927987" cy="1152230"/>
              </a:xfrm>
            </p:grpSpPr>
            <p:grpSp>
              <p:nvGrpSpPr>
                <p:cNvPr id="10" name="Group 131"/>
                <p:cNvGrpSpPr>
                  <a:grpSpLocks/>
                </p:cNvGrpSpPr>
                <p:nvPr/>
              </p:nvGrpSpPr>
              <p:grpSpPr bwMode="auto">
                <a:xfrm rot="-852115">
                  <a:off x="5012348" y="3432727"/>
                  <a:ext cx="249132" cy="426460"/>
                  <a:chOff x="4980881" y="3407634"/>
                  <a:chExt cx="298783" cy="426460"/>
                </a:xfrm>
              </p:grpSpPr>
              <p:cxnSp>
                <p:nvCxnSpPr>
                  <p:cNvPr id="156" name="Straight Connector 155"/>
                  <p:cNvCxnSpPr/>
                  <p:nvPr/>
                </p:nvCxnSpPr>
                <p:spPr>
                  <a:xfrm rot="492115">
                    <a:off x="4993842" y="3401166"/>
                    <a:ext cx="276003"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rot="72115">
                    <a:off x="4968012" y="3528971"/>
                    <a:ext cx="279811"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rot="21432115">
                    <a:off x="4982166" y="3675625"/>
                    <a:ext cx="281714"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rot="21012115">
                    <a:off x="4998413" y="3830107"/>
                    <a:ext cx="255065"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132"/>
                <p:cNvGrpSpPr>
                  <a:grpSpLocks/>
                </p:cNvGrpSpPr>
                <p:nvPr/>
              </p:nvGrpSpPr>
              <p:grpSpPr bwMode="auto">
                <a:xfrm rot="9947885">
                  <a:off x="7684861" y="2706957"/>
                  <a:ext cx="255474" cy="440919"/>
                  <a:chOff x="4980008" y="3393239"/>
                  <a:chExt cx="306385" cy="440919"/>
                </a:xfrm>
              </p:grpSpPr>
              <p:cxnSp>
                <p:nvCxnSpPr>
                  <p:cNvPr id="152" name="Straight Connector 151"/>
                  <p:cNvCxnSpPr/>
                  <p:nvPr/>
                </p:nvCxnSpPr>
                <p:spPr>
                  <a:xfrm rot="492115">
                    <a:off x="4983867" y="3393715"/>
                    <a:ext cx="302646"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rot="72115">
                    <a:off x="4974604" y="3536589"/>
                    <a:ext cx="285516"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rot="21432115">
                    <a:off x="4988107" y="3687597"/>
                    <a:ext cx="279805"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rot="21012115">
                    <a:off x="4994488" y="3834884"/>
                    <a:ext cx="277902"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 name="Group 141"/>
              <p:cNvGrpSpPr>
                <a:grpSpLocks/>
              </p:cNvGrpSpPr>
              <p:nvPr/>
            </p:nvGrpSpPr>
            <p:grpSpPr bwMode="auto">
              <a:xfrm rot="3600000">
                <a:off x="4989966" y="2708159"/>
                <a:ext cx="2947155" cy="1187609"/>
                <a:chOff x="4997757" y="2691765"/>
                <a:chExt cx="2946504" cy="1186691"/>
              </a:xfrm>
            </p:grpSpPr>
            <p:grpSp>
              <p:nvGrpSpPr>
                <p:cNvPr id="13" name="Group 142"/>
                <p:cNvGrpSpPr>
                  <a:grpSpLocks/>
                </p:cNvGrpSpPr>
                <p:nvPr/>
              </p:nvGrpSpPr>
              <p:grpSpPr bwMode="auto">
                <a:xfrm rot="-852115">
                  <a:off x="4997757" y="3443405"/>
                  <a:ext cx="251382" cy="435051"/>
                  <a:chOff x="4959413" y="3414551"/>
                  <a:chExt cx="301478" cy="435051"/>
                </a:xfrm>
              </p:grpSpPr>
              <p:cxnSp>
                <p:nvCxnSpPr>
                  <p:cNvPr id="146" name="Straight Connector 145"/>
                  <p:cNvCxnSpPr/>
                  <p:nvPr/>
                </p:nvCxnSpPr>
                <p:spPr>
                  <a:xfrm rot="492115">
                    <a:off x="4965880" y="3405226"/>
                    <a:ext cx="270288"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rot="72115">
                    <a:off x="4957056" y="3538247"/>
                    <a:ext cx="272192"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rot="21432115">
                    <a:off x="4959849" y="3705358"/>
                    <a:ext cx="272191"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21012115">
                    <a:off x="4989742" y="3849741"/>
                    <a:ext cx="268384"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43"/>
                <p:cNvGrpSpPr>
                  <a:grpSpLocks/>
                </p:cNvGrpSpPr>
                <p:nvPr/>
              </p:nvGrpSpPr>
              <p:grpSpPr bwMode="auto">
                <a:xfrm rot="9947885">
                  <a:off x="7705545" y="2691765"/>
                  <a:ext cx="238716" cy="433674"/>
                  <a:chOff x="4970237" y="3412080"/>
                  <a:chExt cx="286289" cy="433674"/>
                </a:xfrm>
              </p:grpSpPr>
              <p:cxnSp>
                <p:nvCxnSpPr>
                  <p:cNvPr id="142" name="Straight Connector 141"/>
                  <p:cNvCxnSpPr/>
                  <p:nvPr/>
                </p:nvCxnSpPr>
                <p:spPr>
                  <a:xfrm rot="492115">
                    <a:off x="5007484" y="3421647"/>
                    <a:ext cx="255062"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rot="72115">
                    <a:off x="4992871" y="3560939"/>
                    <a:ext cx="251255"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21432115">
                    <a:off x="4986904" y="3709522"/>
                    <a:ext cx="272193"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21012115">
                    <a:off x="5016624" y="3854568"/>
                    <a:ext cx="251255"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5" name="Group 152"/>
              <p:cNvGrpSpPr>
                <a:grpSpLocks/>
              </p:cNvGrpSpPr>
              <p:nvPr/>
            </p:nvGrpSpPr>
            <p:grpSpPr bwMode="auto">
              <a:xfrm rot="5400000">
                <a:off x="5003510" y="2703805"/>
                <a:ext cx="2974887" cy="1205088"/>
                <a:chOff x="4989939" y="2652553"/>
                <a:chExt cx="2974237" cy="1205771"/>
              </a:xfrm>
            </p:grpSpPr>
            <p:grpSp>
              <p:nvGrpSpPr>
                <p:cNvPr id="16" name="Group 153"/>
                <p:cNvGrpSpPr>
                  <a:grpSpLocks/>
                </p:cNvGrpSpPr>
                <p:nvPr/>
              </p:nvGrpSpPr>
              <p:grpSpPr bwMode="auto">
                <a:xfrm rot="-852115">
                  <a:off x="4989939" y="3415098"/>
                  <a:ext cx="239926" cy="443226"/>
                  <a:chOff x="4957729" y="3383658"/>
                  <a:chExt cx="287743" cy="443226"/>
                </a:xfrm>
              </p:grpSpPr>
              <p:cxnSp>
                <p:nvCxnSpPr>
                  <p:cNvPr id="136" name="Straight Connector 135"/>
                  <p:cNvCxnSpPr/>
                  <p:nvPr/>
                </p:nvCxnSpPr>
                <p:spPr>
                  <a:xfrm rot="492115">
                    <a:off x="4961129" y="3381111"/>
                    <a:ext cx="272196"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rot="72115">
                    <a:off x="4948974" y="3525172"/>
                    <a:ext cx="279810"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rot="21432115">
                    <a:off x="4957650" y="3677945"/>
                    <a:ext cx="281714"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21012115">
                    <a:off x="4971708" y="3824930"/>
                    <a:ext cx="264582"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17" name="Group 154"/>
                <p:cNvGrpSpPr>
                  <a:grpSpLocks/>
                </p:cNvGrpSpPr>
                <p:nvPr/>
              </p:nvGrpSpPr>
              <p:grpSpPr bwMode="auto">
                <a:xfrm rot="9947885">
                  <a:off x="7683528" y="2652553"/>
                  <a:ext cx="280648" cy="489100"/>
                  <a:chOff x="4942957" y="3395775"/>
                  <a:chExt cx="336579" cy="489100"/>
                </a:xfrm>
              </p:grpSpPr>
              <p:cxnSp>
                <p:nvCxnSpPr>
                  <p:cNvPr id="132" name="Straight Connector 131"/>
                  <p:cNvCxnSpPr/>
                  <p:nvPr/>
                </p:nvCxnSpPr>
                <p:spPr>
                  <a:xfrm rot="492115">
                    <a:off x="4965107" y="3395622"/>
                    <a:ext cx="308361"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72115">
                    <a:off x="4942208" y="3543134"/>
                    <a:ext cx="323589"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21432115">
                    <a:off x="4940729" y="3703392"/>
                    <a:ext cx="323589"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6252115" flipH="1" flipV="1">
                    <a:off x="5101730" y="3706275"/>
                    <a:ext cx="84186" cy="272196"/>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8" name="Group 163"/>
              <p:cNvGrpSpPr>
                <a:grpSpLocks/>
              </p:cNvGrpSpPr>
              <p:nvPr/>
            </p:nvGrpSpPr>
            <p:grpSpPr bwMode="auto">
              <a:xfrm rot="7200000">
                <a:off x="4979532" y="2709518"/>
                <a:ext cx="2968489" cy="1208809"/>
                <a:chOff x="5000084" y="2674525"/>
                <a:chExt cx="2967838" cy="1209497"/>
              </a:xfrm>
            </p:grpSpPr>
            <p:grpSp>
              <p:nvGrpSpPr>
                <p:cNvPr id="19" name="Group 164"/>
                <p:cNvGrpSpPr>
                  <a:grpSpLocks/>
                </p:cNvGrpSpPr>
                <p:nvPr/>
              </p:nvGrpSpPr>
              <p:grpSpPr bwMode="auto">
                <a:xfrm rot="-852115">
                  <a:off x="5000084" y="3424708"/>
                  <a:ext cx="228082" cy="459314"/>
                  <a:chOff x="4964537" y="3393767"/>
                  <a:chExt cx="273538" cy="459314"/>
                </a:xfrm>
              </p:grpSpPr>
              <p:cxnSp>
                <p:nvCxnSpPr>
                  <p:cNvPr id="126" name="Straight Connector 125"/>
                  <p:cNvCxnSpPr/>
                  <p:nvPr/>
                </p:nvCxnSpPr>
                <p:spPr>
                  <a:xfrm rot="492115">
                    <a:off x="4980964" y="3393678"/>
                    <a:ext cx="253162"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15252115" flipH="1">
                    <a:off x="5064760" y="3426032"/>
                    <a:ext cx="74654" cy="253162"/>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rot="21432115">
                    <a:off x="4955807" y="3704108"/>
                    <a:ext cx="260775"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21012115">
                    <a:off x="4984517" y="3853400"/>
                    <a:ext cx="253160"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65"/>
                <p:cNvGrpSpPr>
                  <a:grpSpLocks/>
                </p:cNvGrpSpPr>
                <p:nvPr/>
              </p:nvGrpSpPr>
              <p:grpSpPr bwMode="auto">
                <a:xfrm rot="9947885">
                  <a:off x="7680881" y="2674525"/>
                  <a:ext cx="287041" cy="469416"/>
                  <a:chOff x="4942051" y="3393724"/>
                  <a:chExt cx="344246" cy="469416"/>
                </a:xfrm>
              </p:grpSpPr>
              <p:cxnSp>
                <p:nvCxnSpPr>
                  <p:cNvPr id="122" name="Straight Connector 121"/>
                  <p:cNvCxnSpPr/>
                  <p:nvPr/>
                </p:nvCxnSpPr>
                <p:spPr>
                  <a:xfrm rot="492115">
                    <a:off x="4973233" y="3384789"/>
                    <a:ext cx="315974"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72115">
                    <a:off x="4954275" y="3538360"/>
                    <a:ext cx="325491"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21432115">
                    <a:off x="4950811" y="3691946"/>
                    <a:ext cx="317877"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4452115" flipV="1">
                    <a:off x="5098291" y="3695810"/>
                    <a:ext cx="25414" cy="285519"/>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1" name="Group 174"/>
              <p:cNvGrpSpPr>
                <a:grpSpLocks/>
              </p:cNvGrpSpPr>
              <p:nvPr/>
            </p:nvGrpSpPr>
            <p:grpSpPr bwMode="auto">
              <a:xfrm rot="9000000">
                <a:off x="4977460" y="2651061"/>
                <a:ext cx="2934219" cy="1251379"/>
                <a:chOff x="5015809" y="2691286"/>
                <a:chExt cx="2933578" cy="1252093"/>
              </a:xfrm>
            </p:grpSpPr>
            <p:grpSp>
              <p:nvGrpSpPr>
                <p:cNvPr id="22" name="Group 175"/>
                <p:cNvGrpSpPr>
                  <a:grpSpLocks/>
                </p:cNvGrpSpPr>
                <p:nvPr/>
              </p:nvGrpSpPr>
              <p:grpSpPr bwMode="auto">
                <a:xfrm rot="-852115">
                  <a:off x="5015809" y="3424182"/>
                  <a:ext cx="227986" cy="519197"/>
                  <a:chOff x="4974132" y="3396188"/>
                  <a:chExt cx="273421" cy="519197"/>
                </a:xfrm>
              </p:grpSpPr>
              <p:cxnSp>
                <p:nvCxnSpPr>
                  <p:cNvPr id="116" name="Straight Connector 115"/>
                  <p:cNvCxnSpPr/>
                  <p:nvPr/>
                </p:nvCxnSpPr>
                <p:spPr>
                  <a:xfrm rot="492115">
                    <a:off x="4984788" y="3402469"/>
                    <a:ext cx="255063"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72115">
                    <a:off x="4961134" y="3550995"/>
                    <a:ext cx="258870"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rot="21432115">
                    <a:off x="4969782" y="3696393"/>
                    <a:ext cx="253160"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rot="13452115" flipH="1">
                    <a:off x="5022272" y="3778623"/>
                    <a:ext cx="156083" cy="147721"/>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nvGrpSpPr>
                <p:cNvPr id="23" name="Group 176"/>
                <p:cNvGrpSpPr>
                  <a:grpSpLocks/>
                </p:cNvGrpSpPr>
                <p:nvPr/>
              </p:nvGrpSpPr>
              <p:grpSpPr bwMode="auto">
                <a:xfrm rot="9947885">
                  <a:off x="7707281" y="2691286"/>
                  <a:ext cx="242106" cy="440865"/>
                  <a:chOff x="4965144" y="3404626"/>
                  <a:chExt cx="290355" cy="440865"/>
                </a:xfrm>
              </p:grpSpPr>
              <p:cxnSp>
                <p:nvCxnSpPr>
                  <p:cNvPr id="102" name="Straight Connector 101"/>
                  <p:cNvCxnSpPr/>
                  <p:nvPr/>
                </p:nvCxnSpPr>
                <p:spPr>
                  <a:xfrm rot="492115">
                    <a:off x="4984165" y="3388311"/>
                    <a:ext cx="276001"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rot="72115">
                    <a:off x="4967475" y="3531205"/>
                    <a:ext cx="268386"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2652115" flipV="1">
                    <a:off x="5025273" y="3596597"/>
                    <a:ext cx="161794" cy="166782"/>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21012115">
                    <a:off x="5003665" y="3825151"/>
                    <a:ext cx="256967" cy="0"/>
                  </a:xfrm>
                  <a:prstGeom prst="line">
                    <a:avLst/>
                  </a:prstGeom>
                  <a:ln w="28575" cap="rnd">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24" name="Group 100"/>
            <p:cNvGrpSpPr>
              <a:grpSpLocks/>
            </p:cNvGrpSpPr>
            <p:nvPr/>
          </p:nvGrpSpPr>
          <p:grpSpPr bwMode="auto">
            <a:xfrm rot="1800000">
              <a:off x="4943479" y="1780520"/>
              <a:ext cx="3034819" cy="3044457"/>
              <a:chOff x="4953051" y="1760746"/>
              <a:chExt cx="3033797" cy="3044963"/>
            </a:xfrm>
          </p:grpSpPr>
          <p:cxnSp>
            <p:nvCxnSpPr>
              <p:cNvPr id="88" name="Straight Connector 87"/>
              <p:cNvCxnSpPr/>
              <p:nvPr/>
            </p:nvCxnSpPr>
            <p:spPr>
              <a:xfrm>
                <a:off x="6469523" y="1760141"/>
                <a:ext cx="0" cy="274684"/>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475749" y="4530466"/>
                <a:ext cx="0" cy="274683"/>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a:off x="7849572" y="3153024"/>
                <a:ext cx="0" cy="274545"/>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rot="16200000">
                <a:off x="5084869" y="3157851"/>
                <a:ext cx="0" cy="276132"/>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25" name="Group 105"/>
            <p:cNvGrpSpPr>
              <a:grpSpLocks/>
            </p:cNvGrpSpPr>
            <p:nvPr/>
          </p:nvGrpSpPr>
          <p:grpSpPr bwMode="auto">
            <a:xfrm rot="3600000">
              <a:off x="4945224" y="1783931"/>
              <a:ext cx="3060554" cy="3048026"/>
              <a:chOff x="4949130" y="1749109"/>
              <a:chExt cx="3061123" cy="3048535"/>
            </a:xfrm>
          </p:grpSpPr>
          <p:cxnSp>
            <p:nvCxnSpPr>
              <p:cNvPr id="84" name="Straight Connector 83"/>
              <p:cNvCxnSpPr/>
              <p:nvPr/>
            </p:nvCxnSpPr>
            <p:spPr>
              <a:xfrm>
                <a:off x="6459150" y="1759315"/>
                <a:ext cx="0" cy="274684"/>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458419" y="4532817"/>
                <a:ext cx="0" cy="274683"/>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16200000">
                <a:off x="7872887" y="3135620"/>
                <a:ext cx="0" cy="274688"/>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a:off x="5084305" y="3148215"/>
                <a:ext cx="0" cy="274689"/>
              </a:xfrm>
              <a:prstGeom prst="line">
                <a:avLst/>
              </a:prstGeom>
              <a:ln w="5715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176" name="Oval 175"/>
          <p:cNvSpPr/>
          <p:nvPr/>
        </p:nvSpPr>
        <p:spPr>
          <a:xfrm>
            <a:off x="6389688" y="3152775"/>
            <a:ext cx="147637" cy="1476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grpSp>
        <p:nvGrpSpPr>
          <p:cNvPr id="26" name="Group 176"/>
          <p:cNvGrpSpPr>
            <a:grpSpLocks/>
          </p:cNvGrpSpPr>
          <p:nvPr/>
        </p:nvGrpSpPr>
        <p:grpSpPr bwMode="auto">
          <a:xfrm>
            <a:off x="6459538" y="2127250"/>
            <a:ext cx="7937" cy="2208213"/>
            <a:chOff x="6948614" y="3503140"/>
            <a:chExt cx="7930" cy="2208694"/>
          </a:xfrm>
        </p:grpSpPr>
        <p:cxnSp>
          <p:nvCxnSpPr>
            <p:cNvPr id="178" name="Straight Connector 177"/>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7" name="Start Button"/>
          <p:cNvGrpSpPr>
            <a:grpSpLocks/>
          </p:cNvGrpSpPr>
          <p:nvPr/>
        </p:nvGrpSpPr>
        <p:grpSpPr bwMode="auto">
          <a:xfrm>
            <a:off x="5473700" y="5248275"/>
            <a:ext cx="1982788" cy="609600"/>
            <a:chOff x="5473700" y="5127625"/>
            <a:chExt cx="1982788" cy="609600"/>
          </a:xfrm>
        </p:grpSpPr>
        <p:sp>
          <p:nvSpPr>
            <p:cNvPr id="181" name="Rounded Rectangle 180"/>
            <p:cNvSpPr/>
            <p:nvPr/>
          </p:nvSpPr>
          <p:spPr bwMode="auto">
            <a:xfrm>
              <a:off x="5473700" y="5127625"/>
              <a:ext cx="1982788" cy="609600"/>
            </a:xfrm>
            <a:prstGeom prst="roundRect">
              <a:avLst/>
            </a:prstGeom>
            <a:solidFill>
              <a:srgbClr val="EE79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82" name="Content Placeholder 6"/>
            <p:cNvSpPr>
              <a:spLocks/>
            </p:cNvSpPr>
            <p:nvPr/>
          </p:nvSpPr>
          <p:spPr bwMode="auto">
            <a:xfrm>
              <a:off x="5473700" y="5135563"/>
              <a:ext cx="1982788" cy="593725"/>
            </a:xfrm>
            <a:prstGeom prst="roundRect">
              <a:avLst>
                <a:gd name="adj" fmla="val 2583"/>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round/>
                  <a:headEnd/>
                  <a:tailEnd/>
                </a14:hiddenLine>
              </a:ext>
            </a:extLst>
          </p:spPr>
          <p:txBody>
            <a:bodyPr lIns="252000" tIns="252000" rIns="252000" bIns="252000" anchor="ct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fontAlgn="auto" hangingPunct="1">
                <a:spcAft>
                  <a:spcPts val="0"/>
                </a:spcAft>
                <a:buFont typeface="Arial" panose="020B0604020202020204" pitchFamily="34" charset="0"/>
                <a:buNone/>
                <a:defRPr/>
              </a:pPr>
              <a:r>
                <a:rPr lang="en-GB" altLang="en-US" sz="2400" b="1" dirty="0" smtClean="0">
                  <a:solidFill>
                    <a:schemeClr val="bg1"/>
                  </a:solidFill>
                  <a:latin typeface="+mn-lt"/>
                </a:rPr>
                <a:t>Start</a:t>
              </a:r>
              <a:endParaRPr lang="en-GB" altLang="en-US" sz="2400" b="1" dirty="0">
                <a:solidFill>
                  <a:schemeClr val="bg1"/>
                </a:solidFill>
                <a:latin typeface="+mn-lt"/>
              </a:endParaRPr>
            </a:p>
          </p:txBody>
        </p:sp>
      </p:grpSp>
      <p:grpSp>
        <p:nvGrpSpPr>
          <p:cNvPr id="28" name="Start Button"/>
          <p:cNvGrpSpPr>
            <a:grpSpLocks/>
          </p:cNvGrpSpPr>
          <p:nvPr/>
        </p:nvGrpSpPr>
        <p:grpSpPr bwMode="auto">
          <a:xfrm>
            <a:off x="5475288" y="5253038"/>
            <a:ext cx="1984375" cy="609600"/>
            <a:chOff x="5473700" y="5127625"/>
            <a:chExt cx="1982788" cy="609600"/>
          </a:xfrm>
        </p:grpSpPr>
        <p:sp>
          <p:nvSpPr>
            <p:cNvPr id="184" name="Rounded Rectangle 183"/>
            <p:cNvSpPr/>
            <p:nvPr/>
          </p:nvSpPr>
          <p:spPr bwMode="auto">
            <a:xfrm>
              <a:off x="5473700" y="5127625"/>
              <a:ext cx="1982788" cy="609600"/>
            </a:xfrm>
            <a:prstGeom prst="roundRect">
              <a:avLst/>
            </a:prstGeom>
            <a:solidFill>
              <a:srgbClr val="ED37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sp>
          <p:nvSpPr>
            <p:cNvPr id="185" name="Content Placeholder 6"/>
            <p:cNvSpPr>
              <a:spLocks/>
            </p:cNvSpPr>
            <p:nvPr/>
          </p:nvSpPr>
          <p:spPr bwMode="auto">
            <a:xfrm>
              <a:off x="5473700" y="5135562"/>
              <a:ext cx="1982788" cy="593725"/>
            </a:xfrm>
            <a:prstGeom prst="roundRect">
              <a:avLst>
                <a:gd name="adj" fmla="val 2583"/>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round/>
                  <a:headEnd/>
                  <a:tailEnd/>
                </a14:hiddenLine>
              </a:ext>
            </a:extLst>
          </p:spPr>
          <p:txBody>
            <a:bodyPr lIns="252000" tIns="252000" rIns="252000" bIns="252000" anchor="ct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anose="02000503030000020003" pitchFamily="50" charset="0"/>
                  <a:cs typeface="Sassoon Infant Rg" panose="02000503030000020003" pitchFamily="50" charset="0"/>
                </a:defRPr>
              </a:lvl1pPr>
              <a:lvl2pPr marL="685800" indent="-22860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anose="02000503030000020003" pitchFamily="50" charset="0"/>
                  <a:cs typeface="Sassoon Infant Rg" panose="02000503030000020003" pitchFamily="50" charset="0"/>
                </a:defRPr>
              </a:lvl9pPr>
            </a:lstStyle>
            <a:p>
              <a:pPr algn="ctr" eaLnBrk="1" fontAlgn="auto" hangingPunct="1">
                <a:spcAft>
                  <a:spcPts val="0"/>
                </a:spcAft>
                <a:buFont typeface="Arial" panose="020B0604020202020204" pitchFamily="34" charset="0"/>
                <a:buNone/>
                <a:defRPr/>
              </a:pPr>
              <a:r>
                <a:rPr lang="en-GB" altLang="en-US" sz="2400" b="1" dirty="0" smtClean="0">
                  <a:solidFill>
                    <a:schemeClr val="bg1"/>
                  </a:solidFill>
                  <a:latin typeface="+mn-lt"/>
                </a:rPr>
                <a:t>Time’s up!</a:t>
              </a:r>
              <a:endParaRPr lang="en-GB" altLang="en-US" sz="2400" b="1" dirty="0">
                <a:solidFill>
                  <a:schemeClr val="bg1"/>
                </a:solidFill>
                <a:latin typeface="+mn-lt"/>
              </a:endParaRPr>
            </a:p>
          </p:txBody>
        </p:sp>
      </p:grpSp>
      <p:sp>
        <p:nvSpPr>
          <p:cNvPr id="14344" name="TextBox 3"/>
          <p:cNvSpPr txBox="1">
            <a:spLocks noChangeArrowheads="1"/>
          </p:cNvSpPr>
          <p:nvPr/>
        </p:nvSpPr>
        <p:spPr bwMode="auto">
          <a:xfrm>
            <a:off x="1003300" y="1608138"/>
            <a:ext cx="3152775" cy="4246562"/>
          </a:xfrm>
          <a:prstGeom prst="rect">
            <a:avLst/>
          </a:prstGeom>
          <a:solidFill>
            <a:srgbClr val="FFC000"/>
          </a:solidFill>
          <a:ln w="9525">
            <a:noFill/>
            <a:miter lim="800000"/>
            <a:headEnd/>
            <a:tailEnd/>
          </a:ln>
        </p:spPr>
        <p:txBody>
          <a:bodyPr>
            <a:spAutoFit/>
          </a:bodyPr>
          <a:lstStyle/>
          <a:p>
            <a:pPr algn="ctr" eaLnBrk="1" hangingPunct="1">
              <a:lnSpc>
                <a:spcPct val="150000"/>
              </a:lnSpc>
            </a:pPr>
            <a:r>
              <a:rPr lang="en-GB" altLang="en-US">
                <a:ea typeface="Sassoon Infant Rg" pitchFamily="50" charset="0"/>
                <a:cs typeface="Sassoon Infant Rg" pitchFamily="50" charset="0"/>
              </a:rPr>
              <a:t>lecture</a:t>
            </a:r>
          </a:p>
          <a:p>
            <a:pPr algn="ctr" eaLnBrk="1" hangingPunct="1">
              <a:lnSpc>
                <a:spcPct val="150000"/>
              </a:lnSpc>
            </a:pPr>
            <a:r>
              <a:rPr lang="en-GB" altLang="en-US">
                <a:ea typeface="Sassoon Infant Rg" pitchFamily="50" charset="0"/>
                <a:cs typeface="Sassoon Infant Rg" pitchFamily="50" charset="0"/>
              </a:rPr>
              <a:t>literature</a:t>
            </a:r>
          </a:p>
          <a:p>
            <a:pPr algn="ctr" eaLnBrk="1" hangingPunct="1">
              <a:lnSpc>
                <a:spcPct val="150000"/>
              </a:lnSpc>
            </a:pPr>
            <a:r>
              <a:rPr lang="en-GB" altLang="en-US">
                <a:ea typeface="Sassoon Infant Rg" pitchFamily="50" charset="0"/>
                <a:cs typeface="Sassoon Infant Rg" pitchFamily="50" charset="0"/>
              </a:rPr>
              <a:t>mature</a:t>
            </a:r>
          </a:p>
          <a:p>
            <a:pPr algn="ctr" eaLnBrk="1" hangingPunct="1">
              <a:lnSpc>
                <a:spcPct val="150000"/>
              </a:lnSpc>
            </a:pPr>
            <a:r>
              <a:rPr lang="en-GB" altLang="en-US">
                <a:ea typeface="Sassoon Infant Rg" pitchFamily="50" charset="0"/>
                <a:cs typeface="Sassoon Infant Rg" pitchFamily="50" charset="0"/>
              </a:rPr>
              <a:t>miniature</a:t>
            </a:r>
          </a:p>
          <a:p>
            <a:pPr algn="ctr" eaLnBrk="1" hangingPunct="1">
              <a:lnSpc>
                <a:spcPct val="150000"/>
              </a:lnSpc>
            </a:pPr>
            <a:r>
              <a:rPr lang="en-GB" altLang="en-US">
                <a:ea typeface="Sassoon Infant Rg" pitchFamily="50" charset="0"/>
                <a:cs typeface="Sassoon Infant Rg" pitchFamily="50" charset="0"/>
              </a:rPr>
              <a:t>mixture</a:t>
            </a:r>
          </a:p>
          <a:p>
            <a:pPr algn="ctr" eaLnBrk="1" hangingPunct="1">
              <a:lnSpc>
                <a:spcPct val="150000"/>
              </a:lnSpc>
            </a:pPr>
            <a:r>
              <a:rPr lang="en-GB" altLang="en-US">
                <a:ea typeface="Sassoon Infant Rg" pitchFamily="50" charset="0"/>
                <a:cs typeface="Sassoon Infant Rg" pitchFamily="50" charset="0"/>
              </a:rPr>
              <a:t>puncture</a:t>
            </a:r>
          </a:p>
          <a:p>
            <a:pPr algn="ctr" eaLnBrk="1" hangingPunct="1">
              <a:lnSpc>
                <a:spcPct val="150000"/>
              </a:lnSpc>
            </a:pPr>
            <a:r>
              <a:rPr lang="en-GB" altLang="en-US">
                <a:ea typeface="Sassoon Infant Rg" pitchFamily="50" charset="0"/>
                <a:cs typeface="Sassoon Infant Rg" pitchFamily="50" charset="0"/>
              </a:rPr>
              <a:t>sculpture</a:t>
            </a:r>
          </a:p>
          <a:p>
            <a:pPr algn="ctr" eaLnBrk="1" hangingPunct="1">
              <a:lnSpc>
                <a:spcPct val="150000"/>
              </a:lnSpc>
            </a:pPr>
            <a:r>
              <a:rPr lang="en-GB" altLang="en-US">
                <a:ea typeface="Sassoon Infant Rg" pitchFamily="50" charset="0"/>
                <a:cs typeface="Sassoon Infant Rg" pitchFamily="50" charset="0"/>
              </a:rPr>
              <a:t>signature</a:t>
            </a:r>
          </a:p>
          <a:p>
            <a:pPr algn="ctr" eaLnBrk="1" hangingPunct="1">
              <a:lnSpc>
                <a:spcPct val="150000"/>
              </a:lnSpc>
            </a:pPr>
            <a:r>
              <a:rPr lang="en-GB" altLang="en-US">
                <a:ea typeface="Sassoon Infant Rg" pitchFamily="50" charset="0"/>
                <a:cs typeface="Sassoon Infant Rg" pitchFamily="50" charset="0"/>
              </a:rPr>
              <a:t>temperature</a:t>
            </a:r>
          </a:p>
          <a:p>
            <a:pPr algn="ctr" eaLnBrk="1" hangingPunct="1">
              <a:lnSpc>
                <a:spcPct val="150000"/>
              </a:lnSpc>
            </a:pPr>
            <a:r>
              <a:rPr lang="en-GB" altLang="en-US">
                <a:ea typeface="Sassoon Infant Rg" pitchFamily="50" charset="0"/>
                <a:cs typeface="Sassoon Infant Rg" pitchFamily="50" charset="0"/>
              </a:rPr>
              <a:t>texture</a:t>
            </a:r>
          </a:p>
        </p:txBody>
      </p:sp>
    </p:spTree>
  </p:cSld>
  <p:clrMapOvr>
    <a:masterClrMapping/>
  </p:clrMapOvr>
  <p:transition spd="slow" advClick="0"/>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26"/>
                                        </p:tgtEl>
                                        <p:attrNameLst>
                                          <p:attrName>r</p:attrName>
                                        </p:attrNameLst>
                                      </p:cBhvr>
                                    </p:animRot>
                                  </p:childTnLst>
                                </p:cTn>
                              </p:par>
                              <p:par>
                                <p:cTn id="7" presetID="10" presetClass="entr" presetSubtype="0" fill="hold" nodeType="withEffect">
                                  <p:stCondLst>
                                    <p:cond delay="29500"/>
                                  </p:stCondLst>
                                  <p:childTnLst>
                                    <p:set>
                                      <p:cBhvr>
                                        <p:cTn id="8" dur="1" fill="hold">
                                          <p:stCondLst>
                                            <p:cond delay="0"/>
                                          </p:stCondLst>
                                        </p:cTn>
                                        <p:tgtEl>
                                          <p:spTgt spid="28"/>
                                        </p:tgtEl>
                                        <p:attrNameLst>
                                          <p:attrName>style.visibility</p:attrName>
                                        </p:attrNameLst>
                                      </p:cBhvr>
                                      <p:to>
                                        <p:strVal val="visible"/>
                                      </p:to>
                                    </p:set>
                                    <p:animEffect transition="in" filter="fade">
                                      <p:cBhvr>
                                        <p:cTn id="9" dur="500"/>
                                        <p:tgtEl>
                                          <p:spTgt spid="28"/>
                                        </p:tgtEl>
                                      </p:cBhvr>
                                    </p:animEffect>
                                  </p:childTnLst>
                                </p:cTn>
                              </p:par>
                            </p:childTnLst>
                          </p:cTn>
                        </p:par>
                      </p:childTnLst>
                    </p:cTn>
                  </p:par>
                </p:childTnLst>
              </p:cTn>
              <p:nextCondLst>
                <p:cond evt="onClick" delay="0">
                  <p:tgtEl>
                    <p:spTgt spid="2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098" name="Picture 2"/>
          <p:cNvPicPr>
            <a:picLocks noChangeAspect="1" noChangeArrowheads="1"/>
          </p:cNvPicPr>
          <p:nvPr/>
        </p:nvPicPr>
        <p:blipFill>
          <a:blip r:embed="rId2"/>
          <a:srcRect/>
          <a:stretch>
            <a:fillRect/>
          </a:stretch>
        </p:blipFill>
        <p:spPr bwMode="auto">
          <a:xfrm>
            <a:off x="0" y="0"/>
            <a:ext cx="9144000" cy="6840966"/>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5122" name="Picture 2"/>
          <p:cNvPicPr>
            <a:picLocks noChangeAspect="1" noChangeArrowheads="1"/>
          </p:cNvPicPr>
          <p:nvPr/>
        </p:nvPicPr>
        <p:blipFill>
          <a:blip r:embed="rId2"/>
          <a:srcRect/>
          <a:stretch>
            <a:fillRect/>
          </a:stretch>
        </p:blipFill>
        <p:spPr bwMode="auto">
          <a:xfrm>
            <a:off x="0" y="0"/>
            <a:ext cx="9144000" cy="6864824"/>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6146" name="Picture 2"/>
          <p:cNvPicPr>
            <a:picLocks noChangeAspect="1" noChangeArrowheads="1"/>
          </p:cNvPicPr>
          <p:nvPr/>
        </p:nvPicPr>
        <p:blipFill>
          <a:blip r:embed="rId2"/>
          <a:srcRect/>
          <a:stretch>
            <a:fillRect/>
          </a:stretch>
        </p:blipFill>
        <p:spPr bwMode="auto">
          <a:xfrm>
            <a:off x="0" y="0"/>
            <a:ext cx="9144000" cy="6820636"/>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211</Words>
  <Application>Microsoft Office PowerPoint</Application>
  <PresentationFormat>On-screen Show (4:3)</PresentationFormat>
  <Paragraphs>42</Paragraphs>
  <Slides>9</Slides>
  <Notes>2</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Slide 1</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Shannon Hurdman</dc:creator>
  <cp:lastModifiedBy>Shannon Hurdman</cp:lastModifiedBy>
  <cp:revision>1</cp:revision>
  <dcterms:created xsi:type="dcterms:W3CDTF">2020-07-01T09:50:08Z</dcterms:created>
  <dcterms:modified xsi:type="dcterms:W3CDTF">2020-07-01T10:46:18Z</dcterms:modified>
</cp:coreProperties>
</file>