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67" r:id="rId3"/>
    <p:sldId id="268" r:id="rId4"/>
    <p:sldId id="269" r:id="rId5"/>
    <p:sldId id="270" r:id="rId6"/>
    <p:sldId id="27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smtClean="0"/>
              <a:t>Lesson Sixteen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309" y="0"/>
            <a:ext cx="9213272" cy="693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8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290" y="0"/>
            <a:ext cx="9240982" cy="695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69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056" y="-1"/>
            <a:ext cx="9250507" cy="694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85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766" y="-1"/>
            <a:ext cx="9139670" cy="688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763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819" y="0"/>
            <a:ext cx="9162617" cy="687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3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3C3E101-6626-438D-BFE0-65AB3243AA5A}"/>
</file>

<file path=customXml/itemProps2.xml><?xml version="1.0" encoding="utf-8"?>
<ds:datastoreItem xmlns:ds="http://schemas.openxmlformats.org/officeDocument/2006/customXml" ds:itemID="{6C437FF8-3492-476E-8B4A-D909B606C6E1}"/>
</file>

<file path=customXml/itemProps3.xml><?xml version="1.0" encoding="utf-8"?>
<ds:datastoreItem xmlns:ds="http://schemas.openxmlformats.org/officeDocument/2006/customXml" ds:itemID="{2F83C943-6C84-42C8-A8B8-1BEDE952DACB}"/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13</Words>
  <Application>Microsoft Office PowerPoint</Application>
  <PresentationFormat>Widescreen</PresentationFormat>
  <Paragraphs>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44</cp:revision>
  <dcterms:created xsi:type="dcterms:W3CDTF">2017-06-13T10:14:11Z</dcterms:created>
  <dcterms:modified xsi:type="dcterms:W3CDTF">2021-01-28T16:41:12Z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