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88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10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897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498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95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57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49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499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73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57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34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20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75721F-7F55-47B1-B012-BC7391C83E90}"/>
              </a:ext>
            </a:extLst>
          </p:cNvPr>
          <p:cNvSpPr txBox="1"/>
          <p:nvPr/>
        </p:nvSpPr>
        <p:spPr>
          <a:xfrm>
            <a:off x="1083212" y="1702191"/>
            <a:ext cx="1500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4FEA74-B7BF-4149-8ECC-51B2955F4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944" y="2393152"/>
            <a:ext cx="7311310" cy="318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43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40CCE3-8747-4585-B38E-C6BE1020B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589" y="2467139"/>
            <a:ext cx="2423306" cy="12003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9s are there in 72?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8 nines and none left over.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791590" y="2174751"/>
            <a:ext cx="369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D3713D-4A52-4BC2-A993-318DD1C0EF17}"/>
              </a:ext>
            </a:extLst>
          </p:cNvPr>
          <p:cNvSpPr txBox="1"/>
          <p:nvPr/>
        </p:nvSpPr>
        <p:spPr>
          <a:xfrm>
            <a:off x="5068151" y="2174750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3836C-ACD2-41FC-BA27-32E754B10FCF}"/>
              </a:ext>
            </a:extLst>
          </p:cNvPr>
          <p:cNvSpPr txBox="1"/>
          <p:nvPr/>
        </p:nvSpPr>
        <p:spPr>
          <a:xfrm>
            <a:off x="5243871" y="275952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5CC673-7F3B-421F-BB31-2880AA2E4765}"/>
              </a:ext>
            </a:extLst>
          </p:cNvPr>
          <p:cNvSpPr txBox="1"/>
          <p:nvPr/>
        </p:nvSpPr>
        <p:spPr>
          <a:xfrm>
            <a:off x="5386783" y="2182228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35470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EB5804-1E89-44A3-95A3-F2D788B0D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989" y="2454304"/>
            <a:ext cx="2338324" cy="11582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7s are there in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1 seven and two remaining. We carry the 2 and put it in front of the 7.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810759" y="2065507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3836C-ACD2-41FC-BA27-32E754B10FCF}"/>
              </a:ext>
            </a:extLst>
          </p:cNvPr>
          <p:cNvSpPr txBox="1"/>
          <p:nvPr/>
        </p:nvSpPr>
        <p:spPr>
          <a:xfrm flipH="1">
            <a:off x="5018508" y="2638968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8981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EB5804-1E89-44A3-95A3-F2D788B0D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989" y="2454304"/>
            <a:ext cx="2338324" cy="11582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7s are there in 27?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3 sevens (21) and 6 remaining. We carry the 6 and place it in front of the 3.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777516" y="2131138"/>
            <a:ext cx="813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3836C-ACD2-41FC-BA27-32E754B10FCF}"/>
              </a:ext>
            </a:extLst>
          </p:cNvPr>
          <p:cNvSpPr txBox="1"/>
          <p:nvPr/>
        </p:nvSpPr>
        <p:spPr>
          <a:xfrm flipH="1">
            <a:off x="5359729" y="2638968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C5E5B0-1A7E-462E-A3F3-B716A3EEDB22}"/>
              </a:ext>
            </a:extLst>
          </p:cNvPr>
          <p:cNvSpPr txBox="1"/>
          <p:nvPr/>
        </p:nvSpPr>
        <p:spPr>
          <a:xfrm flipH="1">
            <a:off x="5018508" y="2638968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17283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7s are there in 63?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9 sevens and none left over.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909793-2174-49F5-8E2B-C3AAAA8C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989" y="2454304"/>
            <a:ext cx="2338324" cy="11582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359F05-9B78-4D50-B038-FC03858737CF}"/>
              </a:ext>
            </a:extLst>
          </p:cNvPr>
          <p:cNvSpPr txBox="1"/>
          <p:nvPr/>
        </p:nvSpPr>
        <p:spPr>
          <a:xfrm>
            <a:off x="4743214" y="2131138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1 3 9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2D66AE-6195-4FEA-80FC-9D051B39C9C3}"/>
              </a:ext>
            </a:extLst>
          </p:cNvPr>
          <p:cNvSpPr txBox="1"/>
          <p:nvPr/>
        </p:nvSpPr>
        <p:spPr>
          <a:xfrm flipH="1">
            <a:off x="5359729" y="2638968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91AC5D-507B-4159-883C-8EFDD6DDBB52}"/>
              </a:ext>
            </a:extLst>
          </p:cNvPr>
          <p:cNvSpPr txBox="1"/>
          <p:nvPr/>
        </p:nvSpPr>
        <p:spPr>
          <a:xfrm flipH="1">
            <a:off x="5018508" y="2638968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25923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78BC83-58F0-4B64-A384-CB1F4132C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046" y="2547656"/>
            <a:ext cx="2273954" cy="9541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8s are there in 2?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None. This means we need to carry the 2 across and place it before the 8.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359F05-9B78-4D50-B038-FC03858737CF}"/>
              </a:ext>
            </a:extLst>
          </p:cNvPr>
          <p:cNvSpPr txBox="1"/>
          <p:nvPr/>
        </p:nvSpPr>
        <p:spPr>
          <a:xfrm>
            <a:off x="4609167" y="2147545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91AC5D-507B-4159-883C-8EFDD6DDBB52}"/>
              </a:ext>
            </a:extLst>
          </p:cNvPr>
          <p:cNvSpPr txBox="1"/>
          <p:nvPr/>
        </p:nvSpPr>
        <p:spPr>
          <a:xfrm flipH="1">
            <a:off x="4820777" y="2624599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72775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78BC83-58F0-4B64-A384-CB1F4132C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046" y="2547656"/>
            <a:ext cx="2273954" cy="9541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8s are there in 28?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3 eights (24) and 4 left over. We carry the 4 and place it before the 8.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359F05-9B78-4D50-B038-FC03858737CF}"/>
              </a:ext>
            </a:extLst>
          </p:cNvPr>
          <p:cNvSpPr txBox="1"/>
          <p:nvPr/>
        </p:nvSpPr>
        <p:spPr>
          <a:xfrm>
            <a:off x="4625813" y="2147545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91AC5D-507B-4159-883C-8EFDD6DDBB52}"/>
              </a:ext>
            </a:extLst>
          </p:cNvPr>
          <p:cNvSpPr txBox="1"/>
          <p:nvPr/>
        </p:nvSpPr>
        <p:spPr>
          <a:xfrm flipH="1">
            <a:off x="4820777" y="2624599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D63CAC-B67A-44EC-95AE-E024556B1E57}"/>
              </a:ext>
            </a:extLst>
          </p:cNvPr>
          <p:cNvSpPr txBox="1"/>
          <p:nvPr/>
        </p:nvSpPr>
        <p:spPr>
          <a:xfrm flipH="1">
            <a:off x="5069496" y="2624807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263142-8CE2-463E-AE14-02185FAA2AC4}"/>
              </a:ext>
            </a:extLst>
          </p:cNvPr>
          <p:cNvSpPr txBox="1"/>
          <p:nvPr/>
        </p:nvSpPr>
        <p:spPr>
          <a:xfrm flipH="1">
            <a:off x="5092607" y="2624599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71093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78BC83-58F0-4B64-A384-CB1F4132C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046" y="2547656"/>
            <a:ext cx="2273954" cy="9541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8s are there in 48?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6 eights and none left over.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359F05-9B78-4D50-B038-FC03858737CF}"/>
              </a:ext>
            </a:extLst>
          </p:cNvPr>
          <p:cNvSpPr txBox="1"/>
          <p:nvPr/>
        </p:nvSpPr>
        <p:spPr>
          <a:xfrm>
            <a:off x="4642511" y="2147545"/>
            <a:ext cx="10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036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91AC5D-507B-4159-883C-8EFDD6DDBB52}"/>
              </a:ext>
            </a:extLst>
          </p:cNvPr>
          <p:cNvSpPr txBox="1"/>
          <p:nvPr/>
        </p:nvSpPr>
        <p:spPr>
          <a:xfrm flipH="1">
            <a:off x="4820777" y="2624599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D63CAC-B67A-44EC-95AE-E024556B1E57}"/>
              </a:ext>
            </a:extLst>
          </p:cNvPr>
          <p:cNvSpPr txBox="1"/>
          <p:nvPr/>
        </p:nvSpPr>
        <p:spPr>
          <a:xfrm flipH="1">
            <a:off x="5069496" y="2624807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263142-8CE2-463E-AE14-02185FAA2AC4}"/>
              </a:ext>
            </a:extLst>
          </p:cNvPr>
          <p:cNvSpPr txBox="1"/>
          <p:nvPr/>
        </p:nvSpPr>
        <p:spPr>
          <a:xfrm flipH="1">
            <a:off x="5092607" y="2624599"/>
            <a:ext cx="510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92381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622852" y="1325218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Try these short division questions before moving on to the activities on the next few slides: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2237" y="2497359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Orange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36917" y="2497359"/>
            <a:ext cx="1315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Yellow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36574" y="2497359"/>
            <a:ext cx="1663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Green/Purple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592" y="2866691"/>
            <a:ext cx="1228571" cy="29904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178" y="2909548"/>
            <a:ext cx="1219048" cy="29047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503" y="2909548"/>
            <a:ext cx="1171429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08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622852" y="1325218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Try these short division questions before moving on to the activities on the next few slides: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2237" y="2497359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Orange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36917" y="2497359"/>
            <a:ext cx="1315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Yellow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36574" y="2497359"/>
            <a:ext cx="1663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Green/Purple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592" y="2866691"/>
            <a:ext cx="1228571" cy="38476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146" y="2866691"/>
            <a:ext cx="1219048" cy="360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503" y="2866691"/>
            <a:ext cx="1171429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90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566" y="2151831"/>
            <a:ext cx="9600000" cy="43047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6834" y="1410789"/>
            <a:ext cx="1673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1</a:t>
            </a:r>
          </a:p>
        </p:txBody>
      </p:sp>
    </p:spTree>
    <p:extLst>
      <p:ext uri="{BB962C8B-B14F-4D97-AF65-F5344CB8AC3E}">
        <p14:creationId xmlns:p14="http://schemas.microsoft.com/office/powerpoint/2010/main" val="3630484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75721F-7F55-47B1-B012-BC7391C83E90}"/>
              </a:ext>
            </a:extLst>
          </p:cNvPr>
          <p:cNvSpPr txBox="1"/>
          <p:nvPr/>
        </p:nvSpPr>
        <p:spPr>
          <a:xfrm>
            <a:off x="1083212" y="1702191"/>
            <a:ext cx="3130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Starter: Answers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139E1C-90FE-4329-982C-D04F60E06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863" y="2567323"/>
            <a:ext cx="6944273" cy="302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97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834" y="1410789"/>
            <a:ext cx="17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71" y="2086517"/>
            <a:ext cx="9600000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05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834" y="1410789"/>
            <a:ext cx="150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246" y="2034265"/>
            <a:ext cx="9600000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79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834" y="1410789"/>
            <a:ext cx="1566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326" y="2138768"/>
            <a:ext cx="9600000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08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834" y="1410789"/>
            <a:ext cx="145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326" y="2099579"/>
            <a:ext cx="9600000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560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834" y="1410789"/>
            <a:ext cx="1510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868" y="2086516"/>
            <a:ext cx="9600000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49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040" y="40101"/>
            <a:ext cx="160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1380496"/>
            <a:ext cx="10000000" cy="16952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040" y="3219997"/>
            <a:ext cx="134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1040" y="791568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" y="3887480"/>
            <a:ext cx="10000000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190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040" y="40101"/>
            <a:ext cx="160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1040" y="791568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16" y="1543035"/>
            <a:ext cx="10000000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1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4766" y="1834829"/>
            <a:ext cx="101759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In the next two lessons, we are revisiting the bus stop method of division (short division).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We will work through a few different examples in this presentation before you move on to the independent work set for your maths group.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547355-A1DD-4E88-B0B1-43E199C1C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96" y="3243507"/>
            <a:ext cx="3787334" cy="15537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168597-F0E6-4653-817F-69EC77F89164}"/>
              </a:ext>
            </a:extLst>
          </p:cNvPr>
          <p:cNvSpPr txBox="1"/>
          <p:nvPr/>
        </p:nvSpPr>
        <p:spPr>
          <a:xfrm>
            <a:off x="453228" y="1445101"/>
            <a:ext cx="10294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These are some of the terms you might hear to referred to in division calculations: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E145458-B5FB-4375-AD6A-E4AD4B90599E}"/>
              </a:ext>
            </a:extLst>
          </p:cNvPr>
          <p:cNvCxnSpPr>
            <a:cxnSpLocks/>
          </p:cNvCxnSpPr>
          <p:nvPr/>
        </p:nvCxnSpPr>
        <p:spPr>
          <a:xfrm flipH="1">
            <a:off x="6533322" y="2276098"/>
            <a:ext cx="662609" cy="8796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B02D0EB-98DA-4AAC-B650-241832D6D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306277" y="4435546"/>
            <a:ext cx="889654" cy="112055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80CE33B-FD43-48AE-8C6D-873118B0C635}"/>
              </a:ext>
            </a:extLst>
          </p:cNvPr>
          <p:cNvCxnSpPr>
            <a:cxnSpLocks/>
          </p:cNvCxnSpPr>
          <p:nvPr/>
        </p:nvCxnSpPr>
        <p:spPr>
          <a:xfrm flipV="1">
            <a:off x="2862469" y="4549537"/>
            <a:ext cx="1013792" cy="8726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567E5E2-C503-44A8-B488-CABA318F2CBE}"/>
              </a:ext>
            </a:extLst>
          </p:cNvPr>
          <p:cNvSpPr txBox="1"/>
          <p:nvPr/>
        </p:nvSpPr>
        <p:spPr>
          <a:xfrm>
            <a:off x="7330830" y="2043178"/>
            <a:ext cx="37873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 quotient is the result or answer to your division calculation.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884104-66D9-4A40-9745-F63CE6CF6743}"/>
              </a:ext>
            </a:extLst>
          </p:cNvPr>
          <p:cNvSpPr txBox="1"/>
          <p:nvPr/>
        </p:nvSpPr>
        <p:spPr>
          <a:xfrm>
            <a:off x="7330830" y="5210697"/>
            <a:ext cx="378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Dividend: the number that you want to divide.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F71889-AD37-4175-ABC2-574BDE7F8387}"/>
              </a:ext>
            </a:extLst>
          </p:cNvPr>
          <p:cNvSpPr txBox="1"/>
          <p:nvPr/>
        </p:nvSpPr>
        <p:spPr>
          <a:xfrm>
            <a:off x="557827" y="5558660"/>
            <a:ext cx="378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Divisor: The number that you want to divide into/by.</a:t>
            </a:r>
          </a:p>
        </p:txBody>
      </p:sp>
    </p:spTree>
    <p:extLst>
      <p:ext uri="{BB962C8B-B14F-4D97-AF65-F5344CB8AC3E}">
        <p14:creationId xmlns:p14="http://schemas.microsoft.com/office/powerpoint/2010/main" val="1957083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8s are there in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1 eight with 1 unit left over. This remaining 1 is carried over to sit in front of the next digit – in this case, in front of the 7.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23D3F3-2825-4578-B700-1CEFE83B6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946" y="2382356"/>
            <a:ext cx="2423305" cy="12003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C70BD9-CFF3-4C71-A1E3-4256899738C5}"/>
              </a:ext>
            </a:extLst>
          </p:cNvPr>
          <p:cNvSpPr txBox="1"/>
          <p:nvPr/>
        </p:nvSpPr>
        <p:spPr>
          <a:xfrm>
            <a:off x="4864916" y="2125904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1EEEB-3416-4758-95E8-F4E0D33F64E5}"/>
              </a:ext>
            </a:extLst>
          </p:cNvPr>
          <p:cNvSpPr txBox="1"/>
          <p:nvPr/>
        </p:nvSpPr>
        <p:spPr>
          <a:xfrm>
            <a:off x="5011242" y="258241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64120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8s are there in 17?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2 eights with 1 unit left over. This remaining 1 is carried over to sit in front of the next digit – this time, in front of the 6.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2AD66-B04F-4E96-A6CC-BFE5B833A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946" y="2382356"/>
            <a:ext cx="2423305" cy="12003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839430" y="1982246"/>
            <a:ext cx="943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5011242" y="258241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9C2FD5-D201-40FB-97BD-B590ABD05333}"/>
              </a:ext>
            </a:extLst>
          </p:cNvPr>
          <p:cNvSpPr txBox="1"/>
          <p:nvPr/>
        </p:nvSpPr>
        <p:spPr>
          <a:xfrm>
            <a:off x="5366528" y="258241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5501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4491EC-C8B4-4627-AA8D-8ACE37AFA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946" y="2382356"/>
            <a:ext cx="2423305" cy="12003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8s are there in 16?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2 eights with none left over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857517" y="2059190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1 1 2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717292-D475-4D36-845E-9E4BEA827A66}"/>
              </a:ext>
            </a:extLst>
          </p:cNvPr>
          <p:cNvSpPr txBox="1"/>
          <p:nvPr/>
        </p:nvSpPr>
        <p:spPr>
          <a:xfrm>
            <a:off x="5023606" y="2620675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DC0BB1-F79E-4CC8-9455-1C39D8CD444D}"/>
              </a:ext>
            </a:extLst>
          </p:cNvPr>
          <p:cNvSpPr txBox="1"/>
          <p:nvPr/>
        </p:nvSpPr>
        <p:spPr>
          <a:xfrm>
            <a:off x="5366528" y="258241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24980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40CCE3-8747-4585-B38E-C6BE1020B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589" y="2467139"/>
            <a:ext cx="2423306" cy="12003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9s are there in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1 nine and none left over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791590" y="2174751"/>
            <a:ext cx="369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48592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40CCE3-8747-4585-B38E-C6BE1020B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589" y="2467139"/>
            <a:ext cx="2423306" cy="12003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9s are there in 7?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None and 7 left over. We must put a zero in the quotient (answer) as this is a place holding position. This time we have 7 to carry over in front of the 2.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791590" y="2174751"/>
            <a:ext cx="369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D3713D-4A52-4BC2-A993-318DD1C0EF17}"/>
              </a:ext>
            </a:extLst>
          </p:cNvPr>
          <p:cNvSpPr txBox="1"/>
          <p:nvPr/>
        </p:nvSpPr>
        <p:spPr>
          <a:xfrm>
            <a:off x="5068151" y="2174750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3836C-ACD2-41FC-BA27-32E754B10FCF}"/>
              </a:ext>
            </a:extLst>
          </p:cNvPr>
          <p:cNvSpPr txBox="1"/>
          <p:nvPr/>
        </p:nvSpPr>
        <p:spPr>
          <a:xfrm>
            <a:off x="5243871" y="275952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0613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1006</Words>
  <Application>Microsoft Office PowerPoint</Application>
  <PresentationFormat>Widescreen</PresentationFormat>
  <Paragraphs>144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DPreston</dc:creator>
  <cp:lastModifiedBy>Debbie Preston</cp:lastModifiedBy>
  <cp:revision>26</cp:revision>
  <dcterms:created xsi:type="dcterms:W3CDTF">2020-06-15T11:55:22Z</dcterms:created>
  <dcterms:modified xsi:type="dcterms:W3CDTF">2020-06-27T11:48:55Z</dcterms:modified>
</cp:coreProperties>
</file>