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72" r:id="rId5"/>
    <p:sldId id="275" r:id="rId6"/>
    <p:sldId id="274" r:id="rId7"/>
    <p:sldId id="261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0" y="-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529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02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70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608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23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95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04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426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192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983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34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7D904-6DFA-4884-8CBD-CCDE1B858A2C}" type="datetimeFigureOut">
              <a:rPr lang="en-GB" smtClean="0"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98F64-5D4C-4958-97E2-8DF58EC9DA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14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cid:f33bb61e-b5ae-4b07-9500-e919ddcd09ee@eurprd06.prod.outlook.com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mD9vpo5Fso&amp;t=28s" TargetMode="External"/><Relationship Id="rId2" Type="http://schemas.openxmlformats.org/officeDocument/2006/relationships/hyperlink" Target="https://www.youtube.com/watch?v=i1-B01FB56s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shurdman@thomasrussell-junior.staffs.sch.uk" TargetMode="External"/><Relationship Id="rId7" Type="http://schemas.openxmlformats.org/officeDocument/2006/relationships/image" Target="../media/image13.png"/><Relationship Id="rId2" Type="http://schemas.openxmlformats.org/officeDocument/2006/relationships/hyperlink" Target="mailto:ehowell@thomasrussell-junior.staffs.sch.uk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862" y="627016"/>
            <a:ext cx="4097383" cy="216448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Designing a hand puppet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628" y="627016"/>
            <a:ext cx="3964480" cy="296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8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&lt;strong&gt;Sewing&lt;/strong&gt; | IconDoI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937" y="2505566"/>
            <a:ext cx="2724332" cy="2724332"/>
          </a:xfrm>
          <a:prstGeom prst="rect">
            <a:avLst/>
          </a:prstGeom>
        </p:spPr>
      </p:pic>
      <p:pic>
        <p:nvPicPr>
          <p:cNvPr id="4" name="Picture 3" descr="Jeri’s Organizing &amp; Decluttering News: 7 Stand-Out Staplers, Plus a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796" y="3629137"/>
            <a:ext cx="2990670" cy="23644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4485" y="2298072"/>
            <a:ext cx="45524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You can either glue, staple</a:t>
            </a:r>
          </a:p>
          <a:p>
            <a:r>
              <a:rPr lang="en-GB" sz="3200" dirty="0" err="1"/>
              <a:t>s</a:t>
            </a:r>
            <a:r>
              <a:rPr lang="en-GB" sz="3200" dirty="0" err="1" smtClean="0"/>
              <a:t>ellotape</a:t>
            </a:r>
            <a:r>
              <a:rPr lang="en-GB" sz="3200" dirty="0" smtClean="0"/>
              <a:t> or stitch it.</a:t>
            </a:r>
          </a:p>
        </p:txBody>
      </p:sp>
      <p:sp>
        <p:nvSpPr>
          <p:cNvPr id="6" name="Rectangle 5"/>
          <p:cNvSpPr/>
          <p:nvPr/>
        </p:nvSpPr>
        <p:spPr>
          <a:xfrm>
            <a:off x="362856" y="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dirty="0" smtClean="0"/>
              <a:t>Last week, we looked at how we could join fabric together.</a:t>
            </a:r>
            <a:endParaRPr lang="en-GB" sz="3600" dirty="0"/>
          </a:p>
          <a:p>
            <a:endParaRPr lang="en-GB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169" y="5180620"/>
            <a:ext cx="1983864" cy="1160628"/>
          </a:xfrm>
          <a:prstGeom prst="rect">
            <a:avLst/>
          </a:prstGeom>
        </p:spPr>
      </p:pic>
      <p:pic>
        <p:nvPicPr>
          <p:cNvPr id="10" name="Picture 2" descr="Board Game Inspired Costume for Halloween! | VELCRO® Brand Blo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796" y="0"/>
            <a:ext cx="2584533" cy="185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395466" y="5882971"/>
            <a:ext cx="1076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Glue</a:t>
            </a:r>
            <a:endParaRPr lang="en-GB" sz="3600" dirty="0"/>
          </a:p>
        </p:txBody>
      </p:sp>
      <p:sp>
        <p:nvSpPr>
          <p:cNvPr id="12" name="Rectangle 11"/>
          <p:cNvSpPr/>
          <p:nvPr/>
        </p:nvSpPr>
        <p:spPr>
          <a:xfrm>
            <a:off x="6600735" y="5513871"/>
            <a:ext cx="1499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Staple</a:t>
            </a:r>
            <a:endParaRPr lang="en-GB" sz="3600" dirty="0"/>
          </a:p>
        </p:txBody>
      </p:sp>
      <p:sp>
        <p:nvSpPr>
          <p:cNvPr id="13" name="Rectangle 12"/>
          <p:cNvSpPr/>
          <p:nvPr/>
        </p:nvSpPr>
        <p:spPr>
          <a:xfrm>
            <a:off x="11062426" y="3800275"/>
            <a:ext cx="1499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Stitch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21294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68254" y="174172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 smtClean="0"/>
              <a:t>This week, we are going to start thinking about designing our own puppet to make.</a:t>
            </a:r>
            <a:endParaRPr lang="en-GB" sz="2800" dirty="0"/>
          </a:p>
        </p:txBody>
      </p:sp>
      <p:pic>
        <p:nvPicPr>
          <p:cNvPr id="4" name="Picture 3" descr="cid:f33bb61e-b5ae-4b07-9500-e919ddcd09ee@eurprd06.prod.outlook.com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4" r="7681"/>
          <a:stretch/>
        </p:blipFill>
        <p:spPr bwMode="auto">
          <a:xfrm rot="5400000">
            <a:off x="12066557" y="4487894"/>
            <a:ext cx="3028952" cy="27780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3219723"/>
            <a:ext cx="12058650" cy="1483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 will have to think about which methods of joining we will use for 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Securing the front to the back of the puppet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Attaching the features</a:t>
            </a:r>
            <a:endParaRPr lang="en-GB" sz="3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ideku handmade: hand &lt;strong&gt;puppets&lt;/strong&gt; are coming!!!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86411" cy="271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4171" y="3161666"/>
            <a:ext cx="10189029" cy="1483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 will have to think about which methods of joining we will use for 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Securing the front to the back of the puppet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Attaching the features</a:t>
            </a:r>
            <a:endParaRPr lang="en-GB" sz="3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88" y="217037"/>
            <a:ext cx="2533197" cy="26842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4738" y="3603817"/>
            <a:ext cx="2322103" cy="19729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3567" y="4590299"/>
            <a:ext cx="2231171" cy="22677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4738" y="5086875"/>
            <a:ext cx="1771125" cy="1771125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42553" y="5086875"/>
            <a:ext cx="5204990" cy="216448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rgbClr val="FF0000"/>
                </a:solidFill>
              </a:rPr>
              <a:t>Top tip : keep it simple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3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196" y="313509"/>
            <a:ext cx="738631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It’s your turn to map out a design</a:t>
            </a:r>
            <a:endParaRPr lang="en-GB" sz="4000" dirty="0" smtClean="0"/>
          </a:p>
          <a:p>
            <a:endParaRPr lang="en-GB" sz="2400" dirty="0" smtClean="0"/>
          </a:p>
          <a:p>
            <a:r>
              <a:rPr lang="en-GB" sz="2400" dirty="0" smtClean="0"/>
              <a:t>Will it be an animal</a:t>
            </a:r>
            <a:r>
              <a:rPr lang="en-GB" sz="2400" dirty="0" smtClean="0"/>
              <a:t>?</a:t>
            </a:r>
          </a:p>
          <a:p>
            <a:endParaRPr lang="en-GB" sz="2400" dirty="0" smtClean="0"/>
          </a:p>
          <a:p>
            <a:r>
              <a:rPr lang="en-GB" sz="2400" dirty="0" smtClean="0"/>
              <a:t>Will you add ears / a tail / hair</a:t>
            </a:r>
            <a:r>
              <a:rPr lang="en-GB" sz="2400" dirty="0" smtClean="0"/>
              <a:t>? </a:t>
            </a:r>
            <a:r>
              <a:rPr lang="en-GB" sz="2400" dirty="0" smtClean="0"/>
              <a:t>Colour? Type of fabric?</a:t>
            </a:r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What shape will they be?</a:t>
            </a:r>
          </a:p>
          <a:p>
            <a:endParaRPr lang="en-GB" sz="2400" dirty="0" smtClean="0"/>
          </a:p>
          <a:p>
            <a:r>
              <a:rPr lang="en-GB" sz="2400" dirty="0" smtClean="0"/>
              <a:t>How will you </a:t>
            </a:r>
            <a:r>
              <a:rPr lang="en-GB" sz="2400" b="1" dirty="0" smtClean="0">
                <a:solidFill>
                  <a:srgbClr val="FF0000"/>
                </a:solidFill>
              </a:rPr>
              <a:t>join</a:t>
            </a:r>
            <a:r>
              <a:rPr lang="en-GB" sz="2400" dirty="0" smtClean="0"/>
              <a:t> the two pieces </a:t>
            </a:r>
            <a:r>
              <a:rPr lang="en-GB" sz="2400" dirty="0" smtClean="0"/>
              <a:t>of fabric together?</a:t>
            </a:r>
          </a:p>
          <a:p>
            <a:endParaRPr lang="en-GB" sz="2400" dirty="0" smtClean="0"/>
          </a:p>
          <a:p>
            <a:r>
              <a:rPr lang="en-GB" sz="2400" dirty="0" smtClean="0"/>
              <a:t>What sort of mouth / eyes / ears could you use</a:t>
            </a:r>
            <a:r>
              <a:rPr lang="en-GB" sz="2400" dirty="0" smtClean="0"/>
              <a:t>? How will you </a:t>
            </a:r>
            <a:r>
              <a:rPr lang="en-GB" sz="2400" dirty="0" smtClean="0">
                <a:solidFill>
                  <a:srgbClr val="FF0000"/>
                </a:solidFill>
              </a:rPr>
              <a:t>attach</a:t>
            </a:r>
            <a:r>
              <a:rPr lang="en-GB" sz="2400" dirty="0" smtClean="0"/>
              <a:t> them?</a:t>
            </a:r>
          </a:p>
          <a:p>
            <a:endParaRPr lang="en-GB" sz="2400" dirty="0" smtClean="0"/>
          </a:p>
          <a:p>
            <a:r>
              <a:rPr lang="en-GB" sz="2400" dirty="0" smtClean="0"/>
              <a:t>Have fun choosing what design you like </a:t>
            </a:r>
            <a:r>
              <a:rPr lang="en-GB" sz="2400" dirty="0" smtClean="0"/>
              <a:t>but be realistic! </a:t>
            </a:r>
            <a:r>
              <a:rPr lang="en-GB" sz="2400" dirty="0" smtClean="0"/>
              <a:t>The idea is that you will create this soon.</a:t>
            </a:r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917" y="942751"/>
            <a:ext cx="2533197" cy="268425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8331200" y="6125029"/>
            <a:ext cx="3686629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9025728" y="5417143"/>
            <a:ext cx="29921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 smtClean="0"/>
              <a:t>An example  :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46698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886" y="0"/>
            <a:ext cx="7744114" cy="48643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9351" y="493785"/>
            <a:ext cx="51707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smtClean="0"/>
              <a:t>Using a very simple</a:t>
            </a:r>
          </a:p>
          <a:p>
            <a:r>
              <a:rPr lang="en-GB" sz="2800" dirty="0"/>
              <a:t>t</a:t>
            </a:r>
            <a:r>
              <a:rPr lang="en-GB" sz="2800" dirty="0" smtClean="0"/>
              <a:t>emplate, I have started</a:t>
            </a:r>
          </a:p>
          <a:p>
            <a:r>
              <a:rPr lang="en-GB" sz="2800" dirty="0"/>
              <a:t>t</a:t>
            </a:r>
            <a:r>
              <a:rPr lang="en-GB" sz="2800" dirty="0" smtClean="0"/>
              <a:t>o annotate</a:t>
            </a:r>
            <a:r>
              <a:rPr lang="en-GB" sz="2800" dirty="0" smtClean="0"/>
              <a:t> my design.</a:t>
            </a:r>
            <a:endParaRPr lang="en-GB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65078" y="2643926"/>
            <a:ext cx="2973907" cy="2164489"/>
          </a:xfrm>
          <a:prstGeom prst="rect">
            <a:avLst/>
          </a:prstGeom>
        </p:spPr>
        <p:txBody>
          <a:bodyPr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rgbClr val="FF0000"/>
                </a:solidFill>
              </a:rPr>
              <a:t>My design is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simple as we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are trying to</a:t>
            </a:r>
          </a:p>
          <a:p>
            <a:r>
              <a:rPr lang="en-GB" b="1" dirty="0">
                <a:solidFill>
                  <a:srgbClr val="FF0000"/>
                </a:solidFill>
              </a:rPr>
              <a:t>s</a:t>
            </a:r>
            <a:r>
              <a:rPr lang="en-GB" b="1" dirty="0" smtClean="0">
                <a:solidFill>
                  <a:srgbClr val="FF0000"/>
                </a:solidFill>
              </a:rPr>
              <a:t>ee if we can have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a go at </a:t>
            </a:r>
            <a:r>
              <a:rPr lang="en-GB" b="1" dirty="0" err="1" smtClean="0">
                <a:solidFill>
                  <a:srgbClr val="FF0000"/>
                </a:solidFill>
              </a:rPr>
              <a:t>at</a:t>
            </a:r>
            <a:r>
              <a:rPr lang="en-GB" b="1" dirty="0" smtClean="0">
                <a:solidFill>
                  <a:srgbClr val="FF0000"/>
                </a:solidFill>
              </a:rPr>
              <a:t> least ONE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type of sewing stitch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(when we get to the</a:t>
            </a:r>
          </a:p>
          <a:p>
            <a:r>
              <a:rPr lang="en-GB" b="1" dirty="0">
                <a:solidFill>
                  <a:srgbClr val="FF0000"/>
                </a:solidFill>
              </a:rPr>
              <a:t>m</a:t>
            </a:r>
            <a:r>
              <a:rPr lang="en-GB" b="1" dirty="0" smtClean="0">
                <a:solidFill>
                  <a:srgbClr val="FF0000"/>
                </a:solidFill>
              </a:rPr>
              <a:t>aking stage)</a:t>
            </a:r>
          </a:p>
          <a:p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3720" y="5037298"/>
            <a:ext cx="63319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</a:rPr>
              <a:t>Remember to think about :</a:t>
            </a:r>
          </a:p>
          <a:p>
            <a:r>
              <a:rPr lang="en-GB" sz="2400" dirty="0" smtClean="0">
                <a:solidFill>
                  <a:srgbClr val="0070C0"/>
                </a:solidFill>
              </a:rPr>
              <a:t>Who it will be for</a:t>
            </a:r>
          </a:p>
          <a:p>
            <a:r>
              <a:rPr lang="en-GB" sz="2400" dirty="0" smtClean="0">
                <a:solidFill>
                  <a:srgbClr val="0070C0"/>
                </a:solidFill>
              </a:rPr>
              <a:t>How you will make it suitable for them</a:t>
            </a:r>
          </a:p>
          <a:p>
            <a:r>
              <a:rPr lang="en-GB" sz="2400" dirty="0" smtClean="0">
                <a:solidFill>
                  <a:srgbClr val="0070C0"/>
                </a:solidFill>
              </a:rPr>
              <a:t>How you will attach the features</a:t>
            </a:r>
            <a:endParaRPr lang="en-GB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4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409" y="0"/>
            <a:ext cx="3252651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Don’t worry </a:t>
            </a:r>
            <a:endParaRPr lang="en-GB" sz="2800" dirty="0"/>
          </a:p>
          <a:p>
            <a:r>
              <a:rPr lang="en-GB" sz="2800" dirty="0"/>
              <a:t>a</a:t>
            </a:r>
            <a:r>
              <a:rPr lang="en-GB" sz="2800" dirty="0" smtClean="0"/>
              <a:t>bout the sewing.</a:t>
            </a:r>
          </a:p>
          <a:p>
            <a:endParaRPr lang="en-GB" sz="2800" dirty="0"/>
          </a:p>
          <a:p>
            <a:r>
              <a:rPr lang="en-GB" sz="2800" dirty="0" smtClean="0"/>
              <a:t>We can practise both stitches next week.</a:t>
            </a:r>
          </a:p>
          <a:p>
            <a:endParaRPr lang="en-GB" sz="2800" dirty="0"/>
          </a:p>
          <a:p>
            <a:endParaRPr lang="en-GB" sz="2800" dirty="0" smtClean="0"/>
          </a:p>
          <a:p>
            <a:r>
              <a:rPr lang="en-GB" sz="2800" dirty="0" smtClean="0"/>
              <a:t>If you are keen, here are the links if you want to practise.</a:t>
            </a:r>
            <a:endParaRPr lang="en-GB" sz="2800" dirty="0" smtClean="0"/>
          </a:p>
          <a:p>
            <a:endParaRPr lang="en-GB" dirty="0"/>
          </a:p>
          <a:p>
            <a:endParaRPr lang="en-GB" sz="4000" dirty="0" smtClean="0"/>
          </a:p>
          <a:p>
            <a:r>
              <a:rPr lang="en-GB" sz="4000" dirty="0" smtClean="0"/>
              <a:t>    </a:t>
            </a:r>
          </a:p>
          <a:p>
            <a:endParaRPr lang="en-GB" sz="2000" dirty="0" smtClean="0"/>
          </a:p>
          <a:p>
            <a:endParaRPr lang="en-GB" sz="4000" dirty="0" smtClean="0"/>
          </a:p>
          <a:p>
            <a:endParaRPr lang="en-GB" sz="4000" dirty="0" smtClean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834744" y="-5954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dirty="0"/>
              <a:t>Running stitch</a:t>
            </a:r>
          </a:p>
          <a:p>
            <a:r>
              <a:rPr lang="en-GB" dirty="0">
                <a:hlinkClick r:id="rId2"/>
              </a:rPr>
              <a:t>https://www.youtube.com/watch?v=i1-B01FB56s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994402" y="3323987"/>
            <a:ext cx="61975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Overstitch</a:t>
            </a:r>
          </a:p>
          <a:p>
            <a:r>
              <a:rPr lang="en-GB" dirty="0">
                <a:hlinkClick r:id="rId3"/>
              </a:rPr>
              <a:t>https://www.youtube.com/watch?v=gmD9vpo5Fso&amp;t=28s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402" y="1038890"/>
            <a:ext cx="3207656" cy="21664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5699" y="5025801"/>
            <a:ext cx="3066359" cy="195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001" y="0"/>
            <a:ext cx="726568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5"/>
                </a:solidFill>
              </a:rPr>
              <a:t>We’d love to see your designs.</a:t>
            </a:r>
          </a:p>
          <a:p>
            <a:r>
              <a:rPr lang="en-GB" sz="3200" dirty="0" smtClean="0">
                <a:solidFill>
                  <a:schemeClr val="accent5"/>
                </a:solidFill>
              </a:rPr>
              <a:t>You might like to colour</a:t>
            </a:r>
          </a:p>
          <a:p>
            <a:r>
              <a:rPr lang="en-GB" sz="3200" dirty="0">
                <a:solidFill>
                  <a:schemeClr val="accent5"/>
                </a:solidFill>
              </a:rPr>
              <a:t>t</a:t>
            </a:r>
            <a:r>
              <a:rPr lang="en-GB" sz="3200" dirty="0" smtClean="0">
                <a:solidFill>
                  <a:schemeClr val="accent5"/>
                </a:solidFill>
              </a:rPr>
              <a:t>hem to bring them to</a:t>
            </a:r>
          </a:p>
          <a:p>
            <a:r>
              <a:rPr lang="en-GB" sz="3200" dirty="0">
                <a:solidFill>
                  <a:schemeClr val="accent5"/>
                </a:solidFill>
              </a:rPr>
              <a:t>l</a:t>
            </a:r>
            <a:r>
              <a:rPr lang="en-GB" sz="3200" dirty="0" smtClean="0">
                <a:solidFill>
                  <a:schemeClr val="accent5"/>
                </a:solidFill>
              </a:rPr>
              <a:t>ife.</a:t>
            </a:r>
            <a:endParaRPr lang="en-GB" sz="3200" dirty="0" smtClean="0">
              <a:solidFill>
                <a:schemeClr val="accent5"/>
              </a:solidFill>
            </a:endParaRPr>
          </a:p>
          <a:p>
            <a:endParaRPr lang="en-GB" sz="3200" dirty="0">
              <a:solidFill>
                <a:schemeClr val="accent5"/>
              </a:solidFill>
            </a:endParaRPr>
          </a:p>
          <a:p>
            <a:endParaRPr lang="en-GB" sz="3200" u="sng" dirty="0">
              <a:solidFill>
                <a:schemeClr val="bg1"/>
              </a:solidFill>
              <a:uFill>
                <a:solidFill>
                  <a:schemeClr val="bg1"/>
                </a:solidFill>
              </a:uFill>
            </a:endParaRPr>
          </a:p>
          <a:p>
            <a:r>
              <a:rPr lang="en-GB" sz="3200" b="1" u="sng" dirty="0" smtClean="0">
                <a:solidFill>
                  <a:schemeClr val="bg1"/>
                </a:solidFill>
              </a:rPr>
              <a:t> </a:t>
            </a:r>
            <a:endParaRPr lang="en-GB" sz="3200" u="sng" dirty="0">
              <a:solidFill>
                <a:schemeClr val="bg1"/>
              </a:solidFill>
            </a:endParaRP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</p:txBody>
      </p:sp>
      <p:sp>
        <p:nvSpPr>
          <p:cNvPr id="5" name="Rectangle 4"/>
          <p:cNvSpPr/>
          <p:nvPr/>
        </p:nvSpPr>
        <p:spPr>
          <a:xfrm>
            <a:off x="294399" y="3258716"/>
            <a:ext cx="969132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>
                <a:solidFill>
                  <a:schemeClr val="accent5"/>
                </a:solidFill>
              </a:rPr>
              <a:t>If you’ve had a go at sewing on some old material,</a:t>
            </a:r>
            <a:endParaRPr lang="en-GB" sz="3200" dirty="0">
              <a:solidFill>
                <a:schemeClr val="accent5"/>
              </a:solidFill>
            </a:endParaRPr>
          </a:p>
          <a:p>
            <a:r>
              <a:rPr lang="en-GB" sz="3200" dirty="0">
                <a:solidFill>
                  <a:schemeClr val="accent5"/>
                </a:solidFill>
              </a:rPr>
              <a:t>l</a:t>
            </a:r>
            <a:r>
              <a:rPr lang="en-GB" sz="3200" dirty="0" smtClean="0">
                <a:solidFill>
                  <a:schemeClr val="accent5"/>
                </a:solidFill>
              </a:rPr>
              <a:t>et us know whether you managed it. Did the practise</a:t>
            </a:r>
          </a:p>
          <a:p>
            <a:r>
              <a:rPr lang="en-GB" sz="3200" dirty="0">
                <a:solidFill>
                  <a:schemeClr val="accent5"/>
                </a:solidFill>
              </a:rPr>
              <a:t>v</a:t>
            </a:r>
            <a:r>
              <a:rPr lang="en-GB" sz="3200" dirty="0" smtClean="0">
                <a:solidFill>
                  <a:schemeClr val="accent5"/>
                </a:solidFill>
              </a:rPr>
              <a:t>ideos help?</a:t>
            </a:r>
            <a:endParaRPr lang="en-GB" sz="3200" dirty="0">
              <a:solidFill>
                <a:schemeClr val="accent5"/>
              </a:solidFill>
            </a:endParaRPr>
          </a:p>
          <a:p>
            <a:endParaRPr lang="en-GB" sz="3200" u="sng" dirty="0">
              <a:solidFill>
                <a:schemeClr val="accent5"/>
              </a:solidFill>
              <a:uFill>
                <a:solidFill>
                  <a:schemeClr val="bg1"/>
                </a:solidFill>
              </a:uFill>
            </a:endParaRPr>
          </a:p>
          <a:p>
            <a:r>
              <a:rPr lang="en-GB" sz="3200" b="1" u="sng" dirty="0">
                <a:solidFill>
                  <a:schemeClr val="accent5"/>
                </a:solidFill>
                <a:hlinkClick r:id="rId2"/>
              </a:rPr>
              <a:t>ehowell@thomasrussell-junior.staffs.sch.uk  </a:t>
            </a:r>
            <a:r>
              <a:rPr lang="en-GB" sz="3200" b="1" u="sng" dirty="0">
                <a:solidFill>
                  <a:schemeClr val="accent5"/>
                </a:solidFill>
              </a:rPr>
              <a:t> </a:t>
            </a:r>
            <a:endParaRPr lang="en-GB" sz="3200" u="sng" dirty="0">
              <a:solidFill>
                <a:schemeClr val="accent5"/>
              </a:solidFill>
            </a:endParaRPr>
          </a:p>
          <a:p>
            <a:r>
              <a:rPr lang="en-GB" sz="3200" b="1" u="sng" dirty="0">
                <a:solidFill>
                  <a:schemeClr val="accent5"/>
                </a:solidFill>
              </a:rPr>
              <a:t>kjones@thomasrussell-junior.staffs.sch.uk</a:t>
            </a:r>
            <a:endParaRPr lang="en-GB" sz="3200" dirty="0">
              <a:solidFill>
                <a:schemeClr val="accent5"/>
              </a:solidFill>
            </a:endParaRPr>
          </a:p>
          <a:p>
            <a:r>
              <a:rPr lang="en-GB" sz="3200" b="1" u="sng" dirty="0">
                <a:solidFill>
                  <a:schemeClr val="accent5"/>
                </a:solidFill>
                <a:hlinkClick r:id="rId3"/>
              </a:rPr>
              <a:t>shurdman@thomasrussell-junior.staffs.sch.uk</a:t>
            </a:r>
            <a:endParaRPr lang="en-GB" sz="3200" b="1" u="sng" dirty="0">
              <a:solidFill>
                <a:schemeClr val="accent5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0240" y="255944"/>
            <a:ext cx="2322103" cy="19729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1172" y="736360"/>
            <a:ext cx="2231171" cy="22677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5728" y="1819347"/>
            <a:ext cx="1771125" cy="1771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5135" y="492443"/>
            <a:ext cx="3066772" cy="192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02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356</Words>
  <Application>Microsoft Office PowerPoint</Application>
  <PresentationFormat>Widescreen</PresentationFormat>
  <Paragraphs>77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Times New Roman</vt:lpstr>
      <vt:lpstr>Office Theme</vt:lpstr>
      <vt:lpstr>Designing a hand puppet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Puppet Making</dc:title>
  <dc:creator>GGahagan</dc:creator>
  <cp:lastModifiedBy>EDavid2</cp:lastModifiedBy>
  <cp:revision>29</cp:revision>
  <dcterms:created xsi:type="dcterms:W3CDTF">2017-05-09T06:08:24Z</dcterms:created>
  <dcterms:modified xsi:type="dcterms:W3CDTF">2020-05-11T14:24:38Z</dcterms:modified>
</cp:coreProperties>
</file>